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3" r:id="rId3"/>
    <p:sldId id="257" r:id="rId4"/>
    <p:sldId id="266" r:id="rId5"/>
    <p:sldId id="268" r:id="rId6"/>
    <p:sldId id="269" r:id="rId7"/>
    <p:sldId id="277" r:id="rId8"/>
    <p:sldId id="278" r:id="rId9"/>
    <p:sldId id="290" r:id="rId10"/>
    <p:sldId id="258" r:id="rId11"/>
    <p:sldId id="259" r:id="rId12"/>
    <p:sldId id="284" r:id="rId13"/>
    <p:sldId id="286" r:id="rId14"/>
    <p:sldId id="260" r:id="rId15"/>
    <p:sldId id="280" r:id="rId16"/>
    <p:sldId id="281" r:id="rId17"/>
    <p:sldId id="285" r:id="rId18"/>
    <p:sldId id="282" r:id="rId19"/>
    <p:sldId id="283" r:id="rId20"/>
    <p:sldId id="261" r:id="rId21"/>
    <p:sldId id="262" r:id="rId22"/>
    <p:sldId id="264" r:id="rId23"/>
    <p:sldId id="265" r:id="rId2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E2EC56-A71F-4F01-BD68-C82C83A38E87}">
          <p14:sldIdLst>
            <p14:sldId id="256"/>
            <p14:sldId id="273"/>
            <p14:sldId id="257"/>
            <p14:sldId id="266"/>
            <p14:sldId id="268"/>
            <p14:sldId id="269"/>
            <p14:sldId id="277"/>
            <p14:sldId id="278"/>
            <p14:sldId id="290"/>
            <p14:sldId id="258"/>
            <p14:sldId id="259"/>
            <p14:sldId id="284"/>
            <p14:sldId id="286"/>
            <p14:sldId id="260"/>
            <p14:sldId id="280"/>
            <p14:sldId id="281"/>
            <p14:sldId id="285"/>
            <p14:sldId id="282"/>
            <p14:sldId id="283"/>
            <p14:sldId id="261"/>
            <p14:sldId id="262"/>
            <p14:sldId id="264"/>
            <p14:sldId id="265"/>
          </p14:sldIdLst>
        </p14:section>
        <p14:section name="Untitled Section" id="{BBED3F90-AC5E-44B1-BE05-E667CCAC70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2BCE3EA2-5CCF-4087-B2B5-A2969FECCB5B}" type="presOf" srcId="{89187612-571A-4E24-A906-2707B88E8251}" destId="{4AD05097-EB58-4DBD-B68D-6029E155B2E6}" srcOrd="0" destOrd="0" presId="urn:microsoft.com/office/officeart/2005/8/layout/hChevron3"/>
    <dgm:cxn modelId="{3EACBCE6-1983-4725-A0D2-9421D9215362}" type="presOf" srcId="{06F9ED8B-457C-4C5B-85BF-7EDF90F36FA7}" destId="{8D6A769B-A652-4A6C-9D2D-C956F5F568F9}" srcOrd="0" destOrd="0" presId="urn:microsoft.com/office/officeart/2005/8/layout/hChevron3"/>
    <dgm:cxn modelId="{F2BA2B2A-5B34-40DF-B571-D959B5E8E351}" type="presOf" srcId="{F1BF476D-1201-49B1-BE12-36F545C3A9F1}" destId="{885EC420-E13C-4885-9555-6F16712DEF4A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CE761F30-CD3A-4C41-916D-D79D95F138E4}" type="presOf" srcId="{9D8C1BCB-C02E-4715-99FC-4E92F83821B2}" destId="{EEBCC428-D25C-4883-8C92-BD3E56893BA0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7E025ADE-4832-4853-B2D6-38763E8C4AB4}" type="presOf" srcId="{A792E3CB-DE65-402F-B4B1-1CB92B84F053}" destId="{1C88D384-DCBC-4E37-9DBC-884CC4BCC550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7E64C1AF-C792-420F-9A74-B309A6EB49A4}" type="presOf" srcId="{BA1D5187-A4C2-4C6A-BB63-54F8F72A03DF}" destId="{719B5A30-882C-4438-AF8C-458A637A6B69}" srcOrd="0" destOrd="0" presId="urn:microsoft.com/office/officeart/2005/8/layout/hChevron3"/>
    <dgm:cxn modelId="{B1F6D450-2361-4E3B-AFC8-C403B34AFAC3}" type="presParOf" srcId="{1C88D384-DCBC-4E37-9DBC-884CC4BCC550}" destId="{885EC420-E13C-4885-9555-6F16712DEF4A}" srcOrd="0" destOrd="0" presId="urn:microsoft.com/office/officeart/2005/8/layout/hChevron3"/>
    <dgm:cxn modelId="{8044945A-52FC-4BD6-B641-1AA463961175}" type="presParOf" srcId="{1C88D384-DCBC-4E37-9DBC-884CC4BCC550}" destId="{44A19349-C7FE-4432-8F76-FB4268FA019A}" srcOrd="1" destOrd="0" presId="urn:microsoft.com/office/officeart/2005/8/layout/hChevron3"/>
    <dgm:cxn modelId="{615CBAD0-28F3-4FAE-8AAA-05A6734FFD7B}" type="presParOf" srcId="{1C88D384-DCBC-4E37-9DBC-884CC4BCC550}" destId="{4AD05097-EB58-4DBD-B68D-6029E155B2E6}" srcOrd="2" destOrd="0" presId="urn:microsoft.com/office/officeart/2005/8/layout/hChevron3"/>
    <dgm:cxn modelId="{DD04BB67-986B-4119-B552-D9A9ACB97AED}" type="presParOf" srcId="{1C88D384-DCBC-4E37-9DBC-884CC4BCC550}" destId="{D99F239E-E2E0-4B70-8847-AE2ADE8F76D1}" srcOrd="3" destOrd="0" presId="urn:microsoft.com/office/officeart/2005/8/layout/hChevron3"/>
    <dgm:cxn modelId="{61B5C909-006C-4179-91E9-04DE61DEFFDE}" type="presParOf" srcId="{1C88D384-DCBC-4E37-9DBC-884CC4BCC550}" destId="{EEBCC428-D25C-4883-8C92-BD3E56893BA0}" srcOrd="4" destOrd="0" presId="urn:microsoft.com/office/officeart/2005/8/layout/hChevron3"/>
    <dgm:cxn modelId="{DD84D88A-A49A-4AB6-A641-64BBAEBBE927}" type="presParOf" srcId="{1C88D384-DCBC-4E37-9DBC-884CC4BCC550}" destId="{0ABFD332-39F3-47E1-80EF-6DF939FEDC33}" srcOrd="5" destOrd="0" presId="urn:microsoft.com/office/officeart/2005/8/layout/hChevron3"/>
    <dgm:cxn modelId="{62E4A50C-11B6-49F3-95F6-604F102F4831}" type="presParOf" srcId="{1C88D384-DCBC-4E37-9DBC-884CC4BCC550}" destId="{719B5A30-882C-4438-AF8C-458A637A6B69}" srcOrd="6" destOrd="0" presId="urn:microsoft.com/office/officeart/2005/8/layout/hChevron3"/>
    <dgm:cxn modelId="{74F5BB91-EFF9-4F60-9665-7D0FE1FEB3D7}" type="presParOf" srcId="{1C88D384-DCBC-4E37-9DBC-884CC4BCC550}" destId="{548119B5-EE70-45DA-AB9E-03D26A5BD044}" srcOrd="7" destOrd="0" presId="urn:microsoft.com/office/officeart/2005/8/layout/hChevron3"/>
    <dgm:cxn modelId="{0B0C871F-FA3F-42E6-8E9E-0EBD9B8AC379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940553B3-476E-41E1-8241-213C6A763BC8}" type="presOf" srcId="{A792E3CB-DE65-402F-B4B1-1CB92B84F053}" destId="{1C88D384-DCBC-4E37-9DBC-884CC4BCC550}" srcOrd="0" destOrd="0" presId="urn:microsoft.com/office/officeart/2005/8/layout/hChevron3"/>
    <dgm:cxn modelId="{F60ABB40-C458-46F3-9C9D-7B411827141C}" type="presOf" srcId="{BA1D5187-A4C2-4C6A-BB63-54F8F72A03DF}" destId="{719B5A30-882C-4438-AF8C-458A637A6B69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9023456C-641A-46E0-8D76-50D6708F41BA}" type="presOf" srcId="{06F9ED8B-457C-4C5B-85BF-7EDF90F36FA7}" destId="{8D6A769B-A652-4A6C-9D2D-C956F5F568F9}" srcOrd="0" destOrd="0" presId="urn:microsoft.com/office/officeart/2005/8/layout/hChevron3"/>
    <dgm:cxn modelId="{6176FE1D-403A-4306-A311-906BDAB20931}" type="presOf" srcId="{9D8C1BCB-C02E-4715-99FC-4E92F83821B2}" destId="{EEBCC428-D25C-4883-8C92-BD3E56893BA0}" srcOrd="0" destOrd="0" presId="urn:microsoft.com/office/officeart/2005/8/layout/hChevron3"/>
    <dgm:cxn modelId="{D513C737-5DA2-4E37-9373-16352373450B}" type="presOf" srcId="{89187612-571A-4E24-A906-2707B88E8251}" destId="{4AD05097-EB58-4DBD-B68D-6029E155B2E6}" srcOrd="0" destOrd="0" presId="urn:microsoft.com/office/officeart/2005/8/layout/hChevron3"/>
    <dgm:cxn modelId="{36D94736-8DCD-41BC-9572-6EC10615A9EA}" type="presOf" srcId="{F1BF476D-1201-49B1-BE12-36F545C3A9F1}" destId="{885EC420-E13C-4885-9555-6F16712DEF4A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463D66CB-8E80-429D-9C96-740999A5C594}" type="presParOf" srcId="{1C88D384-DCBC-4E37-9DBC-884CC4BCC550}" destId="{885EC420-E13C-4885-9555-6F16712DEF4A}" srcOrd="0" destOrd="0" presId="urn:microsoft.com/office/officeart/2005/8/layout/hChevron3"/>
    <dgm:cxn modelId="{517402DD-86BE-4D10-BA31-785C24D04A79}" type="presParOf" srcId="{1C88D384-DCBC-4E37-9DBC-884CC4BCC550}" destId="{44A19349-C7FE-4432-8F76-FB4268FA019A}" srcOrd="1" destOrd="0" presId="urn:microsoft.com/office/officeart/2005/8/layout/hChevron3"/>
    <dgm:cxn modelId="{B78CF17D-7CA0-478E-98D8-D00A7AAE9857}" type="presParOf" srcId="{1C88D384-DCBC-4E37-9DBC-884CC4BCC550}" destId="{4AD05097-EB58-4DBD-B68D-6029E155B2E6}" srcOrd="2" destOrd="0" presId="urn:microsoft.com/office/officeart/2005/8/layout/hChevron3"/>
    <dgm:cxn modelId="{CBC2FCE7-EDDF-4430-835C-FA5D8BE410CC}" type="presParOf" srcId="{1C88D384-DCBC-4E37-9DBC-884CC4BCC550}" destId="{D99F239E-E2E0-4B70-8847-AE2ADE8F76D1}" srcOrd="3" destOrd="0" presId="urn:microsoft.com/office/officeart/2005/8/layout/hChevron3"/>
    <dgm:cxn modelId="{8A7E8AF2-4D01-44C4-BA3E-F026013973B8}" type="presParOf" srcId="{1C88D384-DCBC-4E37-9DBC-884CC4BCC550}" destId="{EEBCC428-D25C-4883-8C92-BD3E56893BA0}" srcOrd="4" destOrd="0" presId="urn:microsoft.com/office/officeart/2005/8/layout/hChevron3"/>
    <dgm:cxn modelId="{5AF25948-0038-44A1-BA9A-87AC1B9B0271}" type="presParOf" srcId="{1C88D384-DCBC-4E37-9DBC-884CC4BCC550}" destId="{0ABFD332-39F3-47E1-80EF-6DF939FEDC33}" srcOrd="5" destOrd="0" presId="urn:microsoft.com/office/officeart/2005/8/layout/hChevron3"/>
    <dgm:cxn modelId="{5DA965C1-7A4B-4D85-AE93-71E454D1C1E5}" type="presParOf" srcId="{1C88D384-DCBC-4E37-9DBC-884CC4BCC550}" destId="{719B5A30-882C-4438-AF8C-458A637A6B69}" srcOrd="6" destOrd="0" presId="urn:microsoft.com/office/officeart/2005/8/layout/hChevron3"/>
    <dgm:cxn modelId="{9883A068-E8FD-4B64-85A4-1FC706FDBC15}" type="presParOf" srcId="{1C88D384-DCBC-4E37-9DBC-884CC4BCC550}" destId="{548119B5-EE70-45DA-AB9E-03D26A5BD044}" srcOrd="7" destOrd="0" presId="urn:microsoft.com/office/officeart/2005/8/layout/hChevron3"/>
    <dgm:cxn modelId="{7B8CAAEF-396F-4407-A1EC-3E66E3FA4C8D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71DAD265-D23D-4084-A674-5C14B7D4245A}" type="presOf" srcId="{F1BF476D-1201-49B1-BE12-36F545C3A9F1}" destId="{885EC420-E13C-4885-9555-6F16712DEF4A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681FEA7D-B308-4527-818A-2E35DBE61170}" type="presOf" srcId="{BA1D5187-A4C2-4C6A-BB63-54F8F72A03DF}" destId="{719B5A30-882C-4438-AF8C-458A637A6B69}" srcOrd="0" destOrd="0" presId="urn:microsoft.com/office/officeart/2005/8/layout/hChevron3"/>
    <dgm:cxn modelId="{AAEC98B0-11FD-4B2C-9E69-F2C51CD88B14}" type="presOf" srcId="{89187612-571A-4E24-A906-2707B88E8251}" destId="{4AD05097-EB58-4DBD-B68D-6029E155B2E6}" srcOrd="0" destOrd="0" presId="urn:microsoft.com/office/officeart/2005/8/layout/hChevron3"/>
    <dgm:cxn modelId="{59EE942D-620A-44B6-9992-5C281B3CEFD4}" type="presOf" srcId="{9D8C1BCB-C02E-4715-99FC-4E92F83821B2}" destId="{EEBCC428-D25C-4883-8C92-BD3E56893BA0}" srcOrd="0" destOrd="0" presId="urn:microsoft.com/office/officeart/2005/8/layout/hChevron3"/>
    <dgm:cxn modelId="{B02CDFE7-9D8F-4131-A7E0-279D7C14FB8A}" type="presOf" srcId="{06F9ED8B-457C-4C5B-85BF-7EDF90F36FA7}" destId="{8D6A769B-A652-4A6C-9D2D-C956F5F568F9}" srcOrd="0" destOrd="0" presId="urn:microsoft.com/office/officeart/2005/8/layout/hChevron3"/>
    <dgm:cxn modelId="{C482F03C-C1B1-451A-A310-1A90A365BD6A}" type="presOf" srcId="{A792E3CB-DE65-402F-B4B1-1CB92B84F053}" destId="{1C88D384-DCBC-4E37-9DBC-884CC4BCC550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6EDFC30C-5BE7-4752-9DC0-C25BC043392C}" type="presParOf" srcId="{1C88D384-DCBC-4E37-9DBC-884CC4BCC550}" destId="{885EC420-E13C-4885-9555-6F16712DEF4A}" srcOrd="0" destOrd="0" presId="urn:microsoft.com/office/officeart/2005/8/layout/hChevron3"/>
    <dgm:cxn modelId="{4374572A-9A02-44BE-B5EF-D3D69CF3F2CE}" type="presParOf" srcId="{1C88D384-DCBC-4E37-9DBC-884CC4BCC550}" destId="{44A19349-C7FE-4432-8F76-FB4268FA019A}" srcOrd="1" destOrd="0" presId="urn:microsoft.com/office/officeart/2005/8/layout/hChevron3"/>
    <dgm:cxn modelId="{0CE70EED-6613-4264-BDF7-E3E365CCD500}" type="presParOf" srcId="{1C88D384-DCBC-4E37-9DBC-884CC4BCC550}" destId="{4AD05097-EB58-4DBD-B68D-6029E155B2E6}" srcOrd="2" destOrd="0" presId="urn:microsoft.com/office/officeart/2005/8/layout/hChevron3"/>
    <dgm:cxn modelId="{0E30DC7D-5A5D-4215-9C44-192F68AF36B4}" type="presParOf" srcId="{1C88D384-DCBC-4E37-9DBC-884CC4BCC550}" destId="{D99F239E-E2E0-4B70-8847-AE2ADE8F76D1}" srcOrd="3" destOrd="0" presId="urn:microsoft.com/office/officeart/2005/8/layout/hChevron3"/>
    <dgm:cxn modelId="{C1E28203-9D80-4312-B91E-AA748B8BAFDB}" type="presParOf" srcId="{1C88D384-DCBC-4E37-9DBC-884CC4BCC550}" destId="{EEBCC428-D25C-4883-8C92-BD3E56893BA0}" srcOrd="4" destOrd="0" presId="urn:microsoft.com/office/officeart/2005/8/layout/hChevron3"/>
    <dgm:cxn modelId="{E74B724D-22D8-4829-9D32-D737CFF2B6CE}" type="presParOf" srcId="{1C88D384-DCBC-4E37-9DBC-884CC4BCC550}" destId="{0ABFD332-39F3-47E1-80EF-6DF939FEDC33}" srcOrd="5" destOrd="0" presId="urn:microsoft.com/office/officeart/2005/8/layout/hChevron3"/>
    <dgm:cxn modelId="{4A96F346-C2F9-4BC5-8935-5897E7E42892}" type="presParOf" srcId="{1C88D384-DCBC-4E37-9DBC-884CC4BCC550}" destId="{719B5A30-882C-4438-AF8C-458A637A6B69}" srcOrd="6" destOrd="0" presId="urn:microsoft.com/office/officeart/2005/8/layout/hChevron3"/>
    <dgm:cxn modelId="{561C5EDF-9BD6-4508-9BCF-C3EB1B26690B}" type="presParOf" srcId="{1C88D384-DCBC-4E37-9DBC-884CC4BCC550}" destId="{548119B5-EE70-45DA-AB9E-03D26A5BD044}" srcOrd="7" destOrd="0" presId="urn:microsoft.com/office/officeart/2005/8/layout/hChevron3"/>
    <dgm:cxn modelId="{9C3A1563-D941-43C1-B355-5654A328E13B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/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55AB5A43-33B7-46CD-BB3B-94640E9A2247}" type="presOf" srcId="{B4154506-DB00-4D60-88F5-380FF2093F8E}" destId="{E1600A1B-3306-431D-8463-8467F95AEF2E}" srcOrd="0" destOrd="0" presId="urn:microsoft.com/office/officeart/2005/8/layout/hChevron3"/>
    <dgm:cxn modelId="{6A4E2C83-359E-416F-9683-96CBD12BA704}" type="presOf" srcId="{7CF148E3-C575-4669-AF7D-CC48D23D3731}" destId="{CB92B18D-5E81-4085-93FF-7D9642A77EBE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60D2E06E-2BC2-4E60-AFC2-35A158586A30}" type="presOf" srcId="{28EBA8E8-FC5E-4620-8E94-9680C9D92580}" destId="{60E4C36B-7811-492B-8DED-FD13612643BD}" srcOrd="0" destOrd="0" presId="urn:microsoft.com/office/officeart/2005/8/layout/hChevron3"/>
    <dgm:cxn modelId="{7766474E-3F79-4C3F-8453-547AE6A54191}" type="presOf" srcId="{641F1228-F540-4EE7-A276-BD0E54F556FF}" destId="{4364CFE1-EAF9-4259-AB96-97A50DBC47C7}" srcOrd="0" destOrd="0" presId="urn:microsoft.com/office/officeart/2005/8/layout/hChevron3"/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272FA061-CC25-4F93-A701-FEEF668C21DD}" type="presOf" srcId="{3AE15431-0A21-400D-ADCB-A3997CCCAD59}" destId="{D3EB0388-233B-441E-A1D5-C49E246B2E84}" srcOrd="0" destOrd="0" presId="urn:microsoft.com/office/officeart/2005/8/layout/hChevron3"/>
    <dgm:cxn modelId="{D914518C-C916-43E4-863E-6F927446379F}" type="presOf" srcId="{4640014C-D521-4DAB-9FF4-F6700C195831}" destId="{FF565586-6D98-46F4-938A-A77E4D3A5287}" srcOrd="0" destOrd="0" presId="urn:microsoft.com/office/officeart/2005/8/layout/hChevron3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3138603D-5995-4C52-B214-01BBF078448E}" type="presParOf" srcId="{4364CFE1-EAF9-4259-AB96-97A50DBC47C7}" destId="{D3EB0388-233B-441E-A1D5-C49E246B2E84}" srcOrd="0" destOrd="0" presId="urn:microsoft.com/office/officeart/2005/8/layout/hChevron3"/>
    <dgm:cxn modelId="{C6313EA9-AD0D-48F1-A42D-EF93D9BA9A3D}" type="presParOf" srcId="{4364CFE1-EAF9-4259-AB96-97A50DBC47C7}" destId="{2CFBF8A7-0E1B-4DAD-A5E1-E9BCB1AF9D91}" srcOrd="1" destOrd="0" presId="urn:microsoft.com/office/officeart/2005/8/layout/hChevron3"/>
    <dgm:cxn modelId="{AA356D3A-01C1-4C9E-8D65-22F65176FA6A}" type="presParOf" srcId="{4364CFE1-EAF9-4259-AB96-97A50DBC47C7}" destId="{FF565586-6D98-46F4-938A-A77E4D3A5287}" srcOrd="2" destOrd="0" presId="urn:microsoft.com/office/officeart/2005/8/layout/hChevron3"/>
    <dgm:cxn modelId="{09D036C7-0B47-45EF-BD76-EA79030B31B9}" type="presParOf" srcId="{4364CFE1-EAF9-4259-AB96-97A50DBC47C7}" destId="{BA76AB67-5291-4C3C-BB49-7DE90624EF71}" srcOrd="3" destOrd="0" presId="urn:microsoft.com/office/officeart/2005/8/layout/hChevron3"/>
    <dgm:cxn modelId="{8A3AEE7B-7A6A-45BD-8E39-CF7A91C75039}" type="presParOf" srcId="{4364CFE1-EAF9-4259-AB96-97A50DBC47C7}" destId="{E1600A1B-3306-431D-8463-8467F95AEF2E}" srcOrd="4" destOrd="0" presId="urn:microsoft.com/office/officeart/2005/8/layout/hChevron3"/>
    <dgm:cxn modelId="{EF090B71-0D22-43DB-A073-ED76AC45357A}" type="presParOf" srcId="{4364CFE1-EAF9-4259-AB96-97A50DBC47C7}" destId="{6743353D-359B-429F-BF26-C029794DD968}" srcOrd="5" destOrd="0" presId="urn:microsoft.com/office/officeart/2005/8/layout/hChevron3"/>
    <dgm:cxn modelId="{551AA324-0103-4162-AB61-DB5DA7772AA9}" type="presParOf" srcId="{4364CFE1-EAF9-4259-AB96-97A50DBC47C7}" destId="{60E4C36B-7811-492B-8DED-FD13612643BD}" srcOrd="6" destOrd="0" presId="urn:microsoft.com/office/officeart/2005/8/layout/hChevron3"/>
    <dgm:cxn modelId="{A1B97D00-1595-401E-8A31-EE88B0876FDC}" type="presParOf" srcId="{4364CFE1-EAF9-4259-AB96-97A50DBC47C7}" destId="{6B451064-2E7A-4855-A555-E4B7D23D1728}" srcOrd="7" destOrd="0" presId="urn:microsoft.com/office/officeart/2005/8/layout/hChevron3"/>
    <dgm:cxn modelId="{69272C9A-834F-4281-917E-71068E11F138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DECBBB9A-940C-403E-B8AF-92858CAE8C9B}" type="presOf" srcId="{9D8C1BCB-C02E-4715-99FC-4E92F83821B2}" destId="{EEBCC428-D25C-4883-8C92-BD3E56893BA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0AE9B796-DCD9-46AF-9790-FD7794F57A56}" type="presOf" srcId="{A792E3CB-DE65-402F-B4B1-1CB92B84F053}" destId="{1C88D384-DCBC-4E37-9DBC-884CC4BCC550}" srcOrd="0" destOrd="0" presId="urn:microsoft.com/office/officeart/2005/8/layout/hChevron3"/>
    <dgm:cxn modelId="{7E5C0832-DD4E-48CF-A24C-C25029739479}" type="presOf" srcId="{89187612-571A-4E24-A906-2707B88E8251}" destId="{4AD05097-EB58-4DBD-B68D-6029E155B2E6}" srcOrd="0" destOrd="0" presId="urn:microsoft.com/office/officeart/2005/8/layout/hChevron3"/>
    <dgm:cxn modelId="{C8FD5541-E9E2-47C6-BE02-9E099FB29CF5}" type="presOf" srcId="{06F9ED8B-457C-4C5B-85BF-7EDF90F36FA7}" destId="{8D6A769B-A652-4A6C-9D2D-C956F5F568F9}" srcOrd="0" destOrd="0" presId="urn:microsoft.com/office/officeart/2005/8/layout/hChevron3"/>
    <dgm:cxn modelId="{550C236C-3273-4EEA-8B9D-096652E22763}" type="presOf" srcId="{F1BF476D-1201-49B1-BE12-36F545C3A9F1}" destId="{885EC420-E13C-4885-9555-6F16712DEF4A}" srcOrd="0" destOrd="0" presId="urn:microsoft.com/office/officeart/2005/8/layout/hChevron3"/>
    <dgm:cxn modelId="{755E8747-B595-46B0-8C4A-D8540F564352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CC4BBE25-FED1-484D-A5ED-C95938F26442}" type="presParOf" srcId="{1C88D384-DCBC-4E37-9DBC-884CC4BCC550}" destId="{885EC420-E13C-4885-9555-6F16712DEF4A}" srcOrd="0" destOrd="0" presId="urn:microsoft.com/office/officeart/2005/8/layout/hChevron3"/>
    <dgm:cxn modelId="{D0CDA77A-85D2-417D-BB24-D83B3A8348C9}" type="presParOf" srcId="{1C88D384-DCBC-4E37-9DBC-884CC4BCC550}" destId="{44A19349-C7FE-4432-8F76-FB4268FA019A}" srcOrd="1" destOrd="0" presId="urn:microsoft.com/office/officeart/2005/8/layout/hChevron3"/>
    <dgm:cxn modelId="{67B47624-EB48-4DAF-B844-80ABC720AA27}" type="presParOf" srcId="{1C88D384-DCBC-4E37-9DBC-884CC4BCC550}" destId="{4AD05097-EB58-4DBD-B68D-6029E155B2E6}" srcOrd="2" destOrd="0" presId="urn:microsoft.com/office/officeart/2005/8/layout/hChevron3"/>
    <dgm:cxn modelId="{0DE29871-8E76-4D1A-B40D-F3641270F9C6}" type="presParOf" srcId="{1C88D384-DCBC-4E37-9DBC-884CC4BCC550}" destId="{D99F239E-E2E0-4B70-8847-AE2ADE8F76D1}" srcOrd="3" destOrd="0" presId="urn:microsoft.com/office/officeart/2005/8/layout/hChevron3"/>
    <dgm:cxn modelId="{B7DFE94B-F13F-4AB9-A13A-BAD305C6D0AA}" type="presParOf" srcId="{1C88D384-DCBC-4E37-9DBC-884CC4BCC550}" destId="{EEBCC428-D25C-4883-8C92-BD3E56893BA0}" srcOrd="4" destOrd="0" presId="urn:microsoft.com/office/officeart/2005/8/layout/hChevron3"/>
    <dgm:cxn modelId="{2B5D1038-4D49-4C9F-A060-CF23E3B7D2DD}" type="presParOf" srcId="{1C88D384-DCBC-4E37-9DBC-884CC4BCC550}" destId="{0ABFD332-39F3-47E1-80EF-6DF939FEDC33}" srcOrd="5" destOrd="0" presId="urn:microsoft.com/office/officeart/2005/8/layout/hChevron3"/>
    <dgm:cxn modelId="{C05EED02-5030-4696-812B-02F5458C1BDA}" type="presParOf" srcId="{1C88D384-DCBC-4E37-9DBC-884CC4BCC550}" destId="{719B5A30-882C-4438-AF8C-458A637A6B69}" srcOrd="6" destOrd="0" presId="urn:microsoft.com/office/officeart/2005/8/layout/hChevron3"/>
    <dgm:cxn modelId="{D5D200E2-0418-4B57-AAEA-90F737C8D0AF}" type="presParOf" srcId="{1C88D384-DCBC-4E37-9DBC-884CC4BCC550}" destId="{548119B5-EE70-45DA-AB9E-03D26A5BD044}" srcOrd="7" destOrd="0" presId="urn:microsoft.com/office/officeart/2005/8/layout/hChevron3"/>
    <dgm:cxn modelId="{8E35A7F1-3258-40BA-8626-D2671F8C612B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>
        <a:solidFill>
          <a:srgbClr val="FF0000"/>
        </a:solidFill>
      </dgm:spPr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/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ACB7BBA3-6E79-4176-965B-3F20A52DF0B7}" type="presOf" srcId="{B4154506-DB00-4D60-88F5-380FF2093F8E}" destId="{E1600A1B-3306-431D-8463-8467F95AEF2E}" srcOrd="0" destOrd="0" presId="urn:microsoft.com/office/officeart/2005/8/layout/hChevron3"/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9E7E516F-6D84-486E-A845-7776884AB8E0}" type="presOf" srcId="{641F1228-F540-4EE7-A276-BD0E54F556FF}" destId="{4364CFE1-EAF9-4259-AB96-97A50DBC47C7}" srcOrd="0" destOrd="0" presId="urn:microsoft.com/office/officeart/2005/8/layout/hChevron3"/>
    <dgm:cxn modelId="{2D484FEC-C391-4342-B3D5-657ADD159309}" type="presOf" srcId="{4640014C-D521-4DAB-9FF4-F6700C195831}" destId="{FF565586-6D98-46F4-938A-A77E4D3A5287}" srcOrd="0" destOrd="0" presId="urn:microsoft.com/office/officeart/2005/8/layout/hChevron3"/>
    <dgm:cxn modelId="{6A873427-6420-46E8-83E1-4326F1C35C95}" type="presOf" srcId="{3AE15431-0A21-400D-ADCB-A3997CCCAD59}" destId="{D3EB0388-233B-441E-A1D5-C49E246B2E84}" srcOrd="0" destOrd="0" presId="urn:microsoft.com/office/officeart/2005/8/layout/hChevron3"/>
    <dgm:cxn modelId="{48445870-C2FD-48D9-94BB-3AD180E0642A}" type="presOf" srcId="{28EBA8E8-FC5E-4620-8E94-9680C9D92580}" destId="{60E4C36B-7811-492B-8DED-FD13612643BD}" srcOrd="0" destOrd="0" presId="urn:microsoft.com/office/officeart/2005/8/layout/hChevron3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7ED41A98-504F-46E9-B813-162EBD53D561}" type="presOf" srcId="{7CF148E3-C575-4669-AF7D-CC48D23D3731}" destId="{CB92B18D-5E81-4085-93FF-7D9642A77EBE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52E0C430-9AF2-4AA7-A53C-70553808BBCC}" type="presParOf" srcId="{4364CFE1-EAF9-4259-AB96-97A50DBC47C7}" destId="{D3EB0388-233B-441E-A1D5-C49E246B2E84}" srcOrd="0" destOrd="0" presId="urn:microsoft.com/office/officeart/2005/8/layout/hChevron3"/>
    <dgm:cxn modelId="{D00B8033-2774-42A1-ABB2-475A61C181A0}" type="presParOf" srcId="{4364CFE1-EAF9-4259-AB96-97A50DBC47C7}" destId="{2CFBF8A7-0E1B-4DAD-A5E1-E9BCB1AF9D91}" srcOrd="1" destOrd="0" presId="urn:microsoft.com/office/officeart/2005/8/layout/hChevron3"/>
    <dgm:cxn modelId="{27E3B452-5E55-4081-9957-D7100CD59F34}" type="presParOf" srcId="{4364CFE1-EAF9-4259-AB96-97A50DBC47C7}" destId="{FF565586-6D98-46F4-938A-A77E4D3A5287}" srcOrd="2" destOrd="0" presId="urn:microsoft.com/office/officeart/2005/8/layout/hChevron3"/>
    <dgm:cxn modelId="{90AB0A10-3D82-4122-834A-DB3CA290B040}" type="presParOf" srcId="{4364CFE1-EAF9-4259-AB96-97A50DBC47C7}" destId="{BA76AB67-5291-4C3C-BB49-7DE90624EF71}" srcOrd="3" destOrd="0" presId="urn:microsoft.com/office/officeart/2005/8/layout/hChevron3"/>
    <dgm:cxn modelId="{ADBC16A5-5EC2-49E3-A6C0-CD7E1AD587A8}" type="presParOf" srcId="{4364CFE1-EAF9-4259-AB96-97A50DBC47C7}" destId="{E1600A1B-3306-431D-8463-8467F95AEF2E}" srcOrd="4" destOrd="0" presId="urn:microsoft.com/office/officeart/2005/8/layout/hChevron3"/>
    <dgm:cxn modelId="{728FBC6E-B3BC-48CE-8B7D-37B2F8DFDBEA}" type="presParOf" srcId="{4364CFE1-EAF9-4259-AB96-97A50DBC47C7}" destId="{6743353D-359B-429F-BF26-C029794DD968}" srcOrd="5" destOrd="0" presId="urn:microsoft.com/office/officeart/2005/8/layout/hChevron3"/>
    <dgm:cxn modelId="{2741ABA7-A124-4CDD-BBA5-D03A9DA1F2C8}" type="presParOf" srcId="{4364CFE1-EAF9-4259-AB96-97A50DBC47C7}" destId="{60E4C36B-7811-492B-8DED-FD13612643BD}" srcOrd="6" destOrd="0" presId="urn:microsoft.com/office/officeart/2005/8/layout/hChevron3"/>
    <dgm:cxn modelId="{1B9D17AB-7C96-43C0-90DC-902BFBD6EE1E}" type="presParOf" srcId="{4364CFE1-EAF9-4259-AB96-97A50DBC47C7}" destId="{6B451064-2E7A-4855-A555-E4B7D23D1728}" srcOrd="7" destOrd="0" presId="urn:microsoft.com/office/officeart/2005/8/layout/hChevron3"/>
    <dgm:cxn modelId="{A5E672FE-716C-44FD-8D05-2DF7A67B99F4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60278C76-CE31-4128-A164-AC44FB65535B}" type="presOf" srcId="{A792E3CB-DE65-402F-B4B1-1CB92B84F053}" destId="{1C88D384-DCBC-4E37-9DBC-884CC4BCC550}" srcOrd="0" destOrd="0" presId="urn:microsoft.com/office/officeart/2005/8/layout/hChevron3"/>
    <dgm:cxn modelId="{A0F92CF4-B4EE-42F4-8AEC-67FF359975C0}" type="presOf" srcId="{F1BF476D-1201-49B1-BE12-36F545C3A9F1}" destId="{885EC420-E13C-4885-9555-6F16712DEF4A}" srcOrd="0" destOrd="0" presId="urn:microsoft.com/office/officeart/2005/8/layout/hChevron3"/>
    <dgm:cxn modelId="{510442FE-FB3C-450D-AC1C-2AF03F732EC4}" type="presOf" srcId="{BA1D5187-A4C2-4C6A-BB63-54F8F72A03DF}" destId="{719B5A30-882C-4438-AF8C-458A637A6B69}" srcOrd="0" destOrd="0" presId="urn:microsoft.com/office/officeart/2005/8/layout/hChevron3"/>
    <dgm:cxn modelId="{BBE46060-6FE3-4B5C-A55D-0029F8A8510C}" type="presOf" srcId="{89187612-571A-4E24-A906-2707B88E8251}" destId="{4AD05097-EB58-4DBD-B68D-6029E155B2E6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DEEB075D-175F-4649-A67A-162719148D09}" type="presOf" srcId="{06F9ED8B-457C-4C5B-85BF-7EDF90F36FA7}" destId="{8D6A769B-A652-4A6C-9D2D-C956F5F568F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D257B73D-09E5-46AA-8837-D012B702DBEA}" type="presOf" srcId="{9D8C1BCB-C02E-4715-99FC-4E92F83821B2}" destId="{EEBCC428-D25C-4883-8C92-BD3E56893BA0}" srcOrd="0" destOrd="0" presId="urn:microsoft.com/office/officeart/2005/8/layout/hChevron3"/>
    <dgm:cxn modelId="{D996ED4A-2643-4FE0-9022-80A14D184A55}" type="presParOf" srcId="{1C88D384-DCBC-4E37-9DBC-884CC4BCC550}" destId="{885EC420-E13C-4885-9555-6F16712DEF4A}" srcOrd="0" destOrd="0" presId="urn:microsoft.com/office/officeart/2005/8/layout/hChevron3"/>
    <dgm:cxn modelId="{C290D9F4-1C02-4E96-B902-0225DA152D7A}" type="presParOf" srcId="{1C88D384-DCBC-4E37-9DBC-884CC4BCC550}" destId="{44A19349-C7FE-4432-8F76-FB4268FA019A}" srcOrd="1" destOrd="0" presId="urn:microsoft.com/office/officeart/2005/8/layout/hChevron3"/>
    <dgm:cxn modelId="{A8D91493-6249-4B93-92CF-6B995457E8B5}" type="presParOf" srcId="{1C88D384-DCBC-4E37-9DBC-884CC4BCC550}" destId="{4AD05097-EB58-4DBD-B68D-6029E155B2E6}" srcOrd="2" destOrd="0" presId="urn:microsoft.com/office/officeart/2005/8/layout/hChevron3"/>
    <dgm:cxn modelId="{F8F8EFDF-BD25-40C5-9BD8-B3B48DB3779F}" type="presParOf" srcId="{1C88D384-DCBC-4E37-9DBC-884CC4BCC550}" destId="{D99F239E-E2E0-4B70-8847-AE2ADE8F76D1}" srcOrd="3" destOrd="0" presId="urn:microsoft.com/office/officeart/2005/8/layout/hChevron3"/>
    <dgm:cxn modelId="{CCF89A6D-47B0-4740-8367-0600F3D93CA1}" type="presParOf" srcId="{1C88D384-DCBC-4E37-9DBC-884CC4BCC550}" destId="{EEBCC428-D25C-4883-8C92-BD3E56893BA0}" srcOrd="4" destOrd="0" presId="urn:microsoft.com/office/officeart/2005/8/layout/hChevron3"/>
    <dgm:cxn modelId="{4E9D4037-67D3-4DC4-98E1-6678A177D1B4}" type="presParOf" srcId="{1C88D384-DCBC-4E37-9DBC-884CC4BCC550}" destId="{0ABFD332-39F3-47E1-80EF-6DF939FEDC33}" srcOrd="5" destOrd="0" presId="urn:microsoft.com/office/officeart/2005/8/layout/hChevron3"/>
    <dgm:cxn modelId="{7B525E66-B706-4632-BB81-86F1A8F6524E}" type="presParOf" srcId="{1C88D384-DCBC-4E37-9DBC-884CC4BCC550}" destId="{719B5A30-882C-4438-AF8C-458A637A6B69}" srcOrd="6" destOrd="0" presId="urn:microsoft.com/office/officeart/2005/8/layout/hChevron3"/>
    <dgm:cxn modelId="{26CA8ABB-AFCB-4FEE-BDE9-310698420745}" type="presParOf" srcId="{1C88D384-DCBC-4E37-9DBC-884CC4BCC550}" destId="{548119B5-EE70-45DA-AB9E-03D26A5BD044}" srcOrd="7" destOrd="0" presId="urn:microsoft.com/office/officeart/2005/8/layout/hChevron3"/>
    <dgm:cxn modelId="{44FA4DBD-071B-40D3-99BC-F8593D5D42EF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>
        <a:solidFill>
          <a:srgbClr val="FF0000"/>
        </a:solidFill>
      </dgm:spPr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/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286239D8-B463-4C84-98BC-B7E78FD8F3BF}" type="presOf" srcId="{641F1228-F540-4EE7-A276-BD0E54F556FF}" destId="{4364CFE1-EAF9-4259-AB96-97A50DBC47C7}" srcOrd="0" destOrd="0" presId="urn:microsoft.com/office/officeart/2005/8/layout/hChevron3"/>
    <dgm:cxn modelId="{2914DA2C-7FCA-45B0-AA15-02EBC93E2DE3}" type="presOf" srcId="{B4154506-DB00-4D60-88F5-380FF2093F8E}" destId="{E1600A1B-3306-431D-8463-8467F95AEF2E}" srcOrd="0" destOrd="0" presId="urn:microsoft.com/office/officeart/2005/8/layout/hChevron3"/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B97B9E48-DFCD-4491-870D-54B4E25245D4}" type="presOf" srcId="{4640014C-D521-4DAB-9FF4-F6700C195831}" destId="{FF565586-6D98-46F4-938A-A77E4D3A5287}" srcOrd="0" destOrd="0" presId="urn:microsoft.com/office/officeart/2005/8/layout/hChevron3"/>
    <dgm:cxn modelId="{A4E96221-C4CA-49A0-B1A2-5C9092510B0F}" type="presOf" srcId="{28EBA8E8-FC5E-4620-8E94-9680C9D92580}" destId="{60E4C36B-7811-492B-8DED-FD13612643BD}" srcOrd="0" destOrd="0" presId="urn:microsoft.com/office/officeart/2005/8/layout/hChevron3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21B8C5CF-CDE2-4711-88CF-B57A0570A0D5}" type="presOf" srcId="{7CF148E3-C575-4669-AF7D-CC48D23D3731}" destId="{CB92B18D-5E81-4085-93FF-7D9642A77EBE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BE9F0E2F-43AD-4BE8-AD15-BBFD1AA054A2}" type="presOf" srcId="{3AE15431-0A21-400D-ADCB-A3997CCCAD59}" destId="{D3EB0388-233B-441E-A1D5-C49E246B2E84}" srcOrd="0" destOrd="0" presId="urn:microsoft.com/office/officeart/2005/8/layout/hChevron3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73846148-A44C-41C1-B861-8FBCE4CD4927}" type="presParOf" srcId="{4364CFE1-EAF9-4259-AB96-97A50DBC47C7}" destId="{D3EB0388-233B-441E-A1D5-C49E246B2E84}" srcOrd="0" destOrd="0" presId="urn:microsoft.com/office/officeart/2005/8/layout/hChevron3"/>
    <dgm:cxn modelId="{2AC25299-44F8-48AA-8F6E-AB9A669B7302}" type="presParOf" srcId="{4364CFE1-EAF9-4259-AB96-97A50DBC47C7}" destId="{2CFBF8A7-0E1B-4DAD-A5E1-E9BCB1AF9D91}" srcOrd="1" destOrd="0" presId="urn:microsoft.com/office/officeart/2005/8/layout/hChevron3"/>
    <dgm:cxn modelId="{0225F3FF-E1FF-4F83-B001-49DF9A85046C}" type="presParOf" srcId="{4364CFE1-EAF9-4259-AB96-97A50DBC47C7}" destId="{FF565586-6D98-46F4-938A-A77E4D3A5287}" srcOrd="2" destOrd="0" presId="urn:microsoft.com/office/officeart/2005/8/layout/hChevron3"/>
    <dgm:cxn modelId="{73BEDD83-9A25-4A15-B99F-E329D8A93851}" type="presParOf" srcId="{4364CFE1-EAF9-4259-AB96-97A50DBC47C7}" destId="{BA76AB67-5291-4C3C-BB49-7DE90624EF71}" srcOrd="3" destOrd="0" presId="urn:microsoft.com/office/officeart/2005/8/layout/hChevron3"/>
    <dgm:cxn modelId="{654B5AE2-22AB-4F54-B02E-A0246A6E0964}" type="presParOf" srcId="{4364CFE1-EAF9-4259-AB96-97A50DBC47C7}" destId="{E1600A1B-3306-431D-8463-8467F95AEF2E}" srcOrd="4" destOrd="0" presId="urn:microsoft.com/office/officeart/2005/8/layout/hChevron3"/>
    <dgm:cxn modelId="{8102BE11-D0A6-4A47-BE0B-AC1120D5195A}" type="presParOf" srcId="{4364CFE1-EAF9-4259-AB96-97A50DBC47C7}" destId="{6743353D-359B-429F-BF26-C029794DD968}" srcOrd="5" destOrd="0" presId="urn:microsoft.com/office/officeart/2005/8/layout/hChevron3"/>
    <dgm:cxn modelId="{27C325CD-DBD5-48B5-A95E-50A918E507E8}" type="presParOf" srcId="{4364CFE1-EAF9-4259-AB96-97A50DBC47C7}" destId="{60E4C36B-7811-492B-8DED-FD13612643BD}" srcOrd="6" destOrd="0" presId="urn:microsoft.com/office/officeart/2005/8/layout/hChevron3"/>
    <dgm:cxn modelId="{C94D4CC5-B39C-47B0-ADC4-F25211C9C669}" type="presParOf" srcId="{4364CFE1-EAF9-4259-AB96-97A50DBC47C7}" destId="{6B451064-2E7A-4855-A555-E4B7D23D1728}" srcOrd="7" destOrd="0" presId="urn:microsoft.com/office/officeart/2005/8/layout/hChevron3"/>
    <dgm:cxn modelId="{729B4366-47C3-448E-9FA8-BCDC31BC0990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62DF3DE8-B744-4606-A623-72103EC16B1F}" type="presOf" srcId="{06F9ED8B-457C-4C5B-85BF-7EDF90F36FA7}" destId="{8D6A769B-A652-4A6C-9D2D-C956F5F568F9}" srcOrd="0" destOrd="0" presId="urn:microsoft.com/office/officeart/2005/8/layout/hChevron3"/>
    <dgm:cxn modelId="{848D528F-AD67-4405-833F-DC3F399DE93A}" type="presOf" srcId="{F1BF476D-1201-49B1-BE12-36F545C3A9F1}" destId="{885EC420-E13C-4885-9555-6F16712DEF4A}" srcOrd="0" destOrd="0" presId="urn:microsoft.com/office/officeart/2005/8/layout/hChevron3"/>
    <dgm:cxn modelId="{D7271F54-4489-4F27-9A1E-42B9CB6AE6B7}" type="presOf" srcId="{BA1D5187-A4C2-4C6A-BB63-54F8F72A03DF}" destId="{719B5A30-882C-4438-AF8C-458A637A6B69}" srcOrd="0" destOrd="0" presId="urn:microsoft.com/office/officeart/2005/8/layout/hChevron3"/>
    <dgm:cxn modelId="{548E4756-6A58-4605-AAB7-34EAE2D0127A}" type="presOf" srcId="{89187612-571A-4E24-A906-2707B88E8251}" destId="{4AD05097-EB58-4DBD-B68D-6029E155B2E6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6815D933-C833-4652-8E68-945687BB3099}" type="presOf" srcId="{A792E3CB-DE65-402F-B4B1-1CB92B84F053}" destId="{1C88D384-DCBC-4E37-9DBC-884CC4BCC550}" srcOrd="0" destOrd="0" presId="urn:microsoft.com/office/officeart/2005/8/layout/hChevron3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A8EA4ED2-4C69-4197-A92B-DCD12FB1AEE6}" type="presOf" srcId="{9D8C1BCB-C02E-4715-99FC-4E92F83821B2}" destId="{EEBCC428-D25C-4883-8C92-BD3E56893BA0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F05C5EE0-0877-4D1D-B16C-D7E86EB2F4B7}" type="presParOf" srcId="{1C88D384-DCBC-4E37-9DBC-884CC4BCC550}" destId="{885EC420-E13C-4885-9555-6F16712DEF4A}" srcOrd="0" destOrd="0" presId="urn:microsoft.com/office/officeart/2005/8/layout/hChevron3"/>
    <dgm:cxn modelId="{626E449C-66ED-45C1-8B24-D18E1C566327}" type="presParOf" srcId="{1C88D384-DCBC-4E37-9DBC-884CC4BCC550}" destId="{44A19349-C7FE-4432-8F76-FB4268FA019A}" srcOrd="1" destOrd="0" presId="urn:microsoft.com/office/officeart/2005/8/layout/hChevron3"/>
    <dgm:cxn modelId="{A7043B65-46FD-4B3A-9566-2A839DAD8B7B}" type="presParOf" srcId="{1C88D384-DCBC-4E37-9DBC-884CC4BCC550}" destId="{4AD05097-EB58-4DBD-B68D-6029E155B2E6}" srcOrd="2" destOrd="0" presId="urn:microsoft.com/office/officeart/2005/8/layout/hChevron3"/>
    <dgm:cxn modelId="{8430F6D3-9523-47CB-B7A6-4B21E4967051}" type="presParOf" srcId="{1C88D384-DCBC-4E37-9DBC-884CC4BCC550}" destId="{D99F239E-E2E0-4B70-8847-AE2ADE8F76D1}" srcOrd="3" destOrd="0" presId="urn:microsoft.com/office/officeart/2005/8/layout/hChevron3"/>
    <dgm:cxn modelId="{3DC192C7-92C4-4DCD-8B87-1D97F01A7D01}" type="presParOf" srcId="{1C88D384-DCBC-4E37-9DBC-884CC4BCC550}" destId="{EEBCC428-D25C-4883-8C92-BD3E56893BA0}" srcOrd="4" destOrd="0" presId="urn:microsoft.com/office/officeart/2005/8/layout/hChevron3"/>
    <dgm:cxn modelId="{47ED78A7-DF03-46FA-9AE1-3BC473FD05E1}" type="presParOf" srcId="{1C88D384-DCBC-4E37-9DBC-884CC4BCC550}" destId="{0ABFD332-39F3-47E1-80EF-6DF939FEDC33}" srcOrd="5" destOrd="0" presId="urn:microsoft.com/office/officeart/2005/8/layout/hChevron3"/>
    <dgm:cxn modelId="{5EE6F1FB-5440-401C-8645-A3B519398EC9}" type="presParOf" srcId="{1C88D384-DCBC-4E37-9DBC-884CC4BCC550}" destId="{719B5A30-882C-4438-AF8C-458A637A6B69}" srcOrd="6" destOrd="0" presId="urn:microsoft.com/office/officeart/2005/8/layout/hChevron3"/>
    <dgm:cxn modelId="{7FCAF55C-DB7A-4ACE-BA81-2B64F6E26241}" type="presParOf" srcId="{1C88D384-DCBC-4E37-9DBC-884CC4BCC550}" destId="{548119B5-EE70-45DA-AB9E-03D26A5BD044}" srcOrd="7" destOrd="0" presId="urn:microsoft.com/office/officeart/2005/8/layout/hChevron3"/>
    <dgm:cxn modelId="{53CB94DC-4AA7-4CD5-846E-7A831D2A177A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>
        <a:solidFill>
          <a:srgbClr val="FF0000"/>
        </a:solidFill>
      </dgm:spPr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7B4DD5D4-86ED-49D0-85E1-73AA32631BF0}" type="presOf" srcId="{4640014C-D521-4DAB-9FF4-F6700C195831}" destId="{FF565586-6D98-46F4-938A-A77E4D3A5287}" srcOrd="0" destOrd="0" presId="urn:microsoft.com/office/officeart/2005/8/layout/hChevron3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6133E64B-7167-434D-AE1E-0312D22A57C4}" type="presOf" srcId="{B4154506-DB00-4D60-88F5-380FF2093F8E}" destId="{E1600A1B-3306-431D-8463-8467F95AEF2E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64BEA391-53BD-444D-A883-C42C3941FCCB}" type="presOf" srcId="{641F1228-F540-4EE7-A276-BD0E54F556FF}" destId="{4364CFE1-EAF9-4259-AB96-97A50DBC47C7}" srcOrd="0" destOrd="0" presId="urn:microsoft.com/office/officeart/2005/8/layout/hChevron3"/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E9810B23-42E9-4D10-A4B9-4EE6C4515D04}" type="presOf" srcId="{3AE15431-0A21-400D-ADCB-A3997CCCAD59}" destId="{D3EB0388-233B-441E-A1D5-C49E246B2E84}" srcOrd="0" destOrd="0" presId="urn:microsoft.com/office/officeart/2005/8/layout/hChevron3"/>
    <dgm:cxn modelId="{6C35B441-2E20-49B7-88BE-F762D80220F5}" type="presOf" srcId="{7CF148E3-C575-4669-AF7D-CC48D23D3731}" destId="{CB92B18D-5E81-4085-93FF-7D9642A77EBE}" srcOrd="0" destOrd="0" presId="urn:microsoft.com/office/officeart/2005/8/layout/hChevron3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1F80B02C-B865-4C3A-989F-799F7271B161}" type="presOf" srcId="{28EBA8E8-FC5E-4620-8E94-9680C9D92580}" destId="{60E4C36B-7811-492B-8DED-FD13612643BD}" srcOrd="0" destOrd="0" presId="urn:microsoft.com/office/officeart/2005/8/layout/hChevron3"/>
    <dgm:cxn modelId="{304D3EE4-C6B7-42B5-822E-E1F48BF5B6CB}" type="presParOf" srcId="{4364CFE1-EAF9-4259-AB96-97A50DBC47C7}" destId="{D3EB0388-233B-441E-A1D5-C49E246B2E84}" srcOrd="0" destOrd="0" presId="urn:microsoft.com/office/officeart/2005/8/layout/hChevron3"/>
    <dgm:cxn modelId="{96F502A5-A678-4785-8BE3-BAEEBF283305}" type="presParOf" srcId="{4364CFE1-EAF9-4259-AB96-97A50DBC47C7}" destId="{2CFBF8A7-0E1B-4DAD-A5E1-E9BCB1AF9D91}" srcOrd="1" destOrd="0" presId="urn:microsoft.com/office/officeart/2005/8/layout/hChevron3"/>
    <dgm:cxn modelId="{311E9ABF-CF0A-45E9-BF8B-3A7F7C0F0A87}" type="presParOf" srcId="{4364CFE1-EAF9-4259-AB96-97A50DBC47C7}" destId="{FF565586-6D98-46F4-938A-A77E4D3A5287}" srcOrd="2" destOrd="0" presId="urn:microsoft.com/office/officeart/2005/8/layout/hChevron3"/>
    <dgm:cxn modelId="{D74ED1B8-B460-4A0F-85B3-2A7CA93A5D67}" type="presParOf" srcId="{4364CFE1-EAF9-4259-AB96-97A50DBC47C7}" destId="{BA76AB67-5291-4C3C-BB49-7DE90624EF71}" srcOrd="3" destOrd="0" presId="urn:microsoft.com/office/officeart/2005/8/layout/hChevron3"/>
    <dgm:cxn modelId="{A46D511A-165F-4065-89F6-E01CE5FAB03B}" type="presParOf" srcId="{4364CFE1-EAF9-4259-AB96-97A50DBC47C7}" destId="{E1600A1B-3306-431D-8463-8467F95AEF2E}" srcOrd="4" destOrd="0" presId="urn:microsoft.com/office/officeart/2005/8/layout/hChevron3"/>
    <dgm:cxn modelId="{907BFBDF-DE9C-48FA-98DB-00EB447E3CF2}" type="presParOf" srcId="{4364CFE1-EAF9-4259-AB96-97A50DBC47C7}" destId="{6743353D-359B-429F-BF26-C029794DD968}" srcOrd="5" destOrd="0" presId="urn:microsoft.com/office/officeart/2005/8/layout/hChevron3"/>
    <dgm:cxn modelId="{FECF1C22-BD56-4321-ABAC-640928CA373E}" type="presParOf" srcId="{4364CFE1-EAF9-4259-AB96-97A50DBC47C7}" destId="{60E4C36B-7811-492B-8DED-FD13612643BD}" srcOrd="6" destOrd="0" presId="urn:microsoft.com/office/officeart/2005/8/layout/hChevron3"/>
    <dgm:cxn modelId="{6051C25B-0EF1-4652-B085-CD4FF9828414}" type="presParOf" srcId="{4364CFE1-EAF9-4259-AB96-97A50DBC47C7}" destId="{6B451064-2E7A-4855-A555-E4B7D23D1728}" srcOrd="7" destOrd="0" presId="urn:microsoft.com/office/officeart/2005/8/layout/hChevron3"/>
    <dgm:cxn modelId="{8FC16EC3-9B73-4C51-9B29-CB6E93BE4D5E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048E8148-0428-48EC-9DB0-7702E4A61EC2}" type="presOf" srcId="{06F9ED8B-457C-4C5B-85BF-7EDF90F36FA7}" destId="{8D6A769B-A652-4A6C-9D2D-C956F5F568F9}" srcOrd="0" destOrd="0" presId="urn:microsoft.com/office/officeart/2005/8/layout/hChevron3"/>
    <dgm:cxn modelId="{051074AD-2E06-4B94-85C3-5CFC3DC1C746}" type="presOf" srcId="{F1BF476D-1201-49B1-BE12-36F545C3A9F1}" destId="{885EC420-E13C-4885-9555-6F16712DEF4A}" srcOrd="0" destOrd="0" presId="urn:microsoft.com/office/officeart/2005/8/layout/hChevron3"/>
    <dgm:cxn modelId="{63FC3446-C0CD-4C02-A058-8F7F2CF9940A}" type="presOf" srcId="{9D8C1BCB-C02E-4715-99FC-4E92F83821B2}" destId="{EEBCC428-D25C-4883-8C92-BD3E56893BA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53CDC6D9-70DB-4EB5-8162-39E8DFD06961}" type="presOf" srcId="{A792E3CB-DE65-402F-B4B1-1CB92B84F053}" destId="{1C88D384-DCBC-4E37-9DBC-884CC4BCC550}" srcOrd="0" destOrd="0" presId="urn:microsoft.com/office/officeart/2005/8/layout/hChevron3"/>
    <dgm:cxn modelId="{FE9F9BE3-3299-422B-8B2B-0F03A4A34C7A}" type="presOf" srcId="{89187612-571A-4E24-A906-2707B88E8251}" destId="{4AD05097-EB58-4DBD-B68D-6029E155B2E6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2EC34742-DF74-42E6-A018-A463C24B7F29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DECC69A3-36FE-410C-9E7D-2049930795A3}" type="presParOf" srcId="{1C88D384-DCBC-4E37-9DBC-884CC4BCC550}" destId="{885EC420-E13C-4885-9555-6F16712DEF4A}" srcOrd="0" destOrd="0" presId="urn:microsoft.com/office/officeart/2005/8/layout/hChevron3"/>
    <dgm:cxn modelId="{550C12BE-518B-474F-83A0-1F87E88D53D1}" type="presParOf" srcId="{1C88D384-DCBC-4E37-9DBC-884CC4BCC550}" destId="{44A19349-C7FE-4432-8F76-FB4268FA019A}" srcOrd="1" destOrd="0" presId="urn:microsoft.com/office/officeart/2005/8/layout/hChevron3"/>
    <dgm:cxn modelId="{8EDA2C96-1C54-4B4C-AB4A-A39EA10A17B8}" type="presParOf" srcId="{1C88D384-DCBC-4E37-9DBC-884CC4BCC550}" destId="{4AD05097-EB58-4DBD-B68D-6029E155B2E6}" srcOrd="2" destOrd="0" presId="urn:microsoft.com/office/officeart/2005/8/layout/hChevron3"/>
    <dgm:cxn modelId="{DDD49B58-22F7-41A5-91C7-AA7E5E7C1C8F}" type="presParOf" srcId="{1C88D384-DCBC-4E37-9DBC-884CC4BCC550}" destId="{D99F239E-E2E0-4B70-8847-AE2ADE8F76D1}" srcOrd="3" destOrd="0" presId="urn:microsoft.com/office/officeart/2005/8/layout/hChevron3"/>
    <dgm:cxn modelId="{1CCB6C10-3C22-4E78-A46F-14AA9B6324A1}" type="presParOf" srcId="{1C88D384-DCBC-4E37-9DBC-884CC4BCC550}" destId="{EEBCC428-D25C-4883-8C92-BD3E56893BA0}" srcOrd="4" destOrd="0" presId="urn:microsoft.com/office/officeart/2005/8/layout/hChevron3"/>
    <dgm:cxn modelId="{D775779F-78C5-4113-AA66-495651D892D1}" type="presParOf" srcId="{1C88D384-DCBC-4E37-9DBC-884CC4BCC550}" destId="{0ABFD332-39F3-47E1-80EF-6DF939FEDC33}" srcOrd="5" destOrd="0" presId="urn:microsoft.com/office/officeart/2005/8/layout/hChevron3"/>
    <dgm:cxn modelId="{AEEAD7EB-6E47-4CAE-AB89-8B47DBDBCFC5}" type="presParOf" srcId="{1C88D384-DCBC-4E37-9DBC-884CC4BCC550}" destId="{719B5A30-882C-4438-AF8C-458A637A6B69}" srcOrd="6" destOrd="0" presId="urn:microsoft.com/office/officeart/2005/8/layout/hChevron3"/>
    <dgm:cxn modelId="{3B8CE4C0-309D-4352-B4E7-3272F2E2C6E9}" type="presParOf" srcId="{1C88D384-DCBC-4E37-9DBC-884CC4BCC550}" destId="{548119B5-EE70-45DA-AB9E-03D26A5BD044}" srcOrd="7" destOrd="0" presId="urn:microsoft.com/office/officeart/2005/8/layout/hChevron3"/>
    <dgm:cxn modelId="{1B957D1C-2E7D-455A-AF46-7D1EA4827E4D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6EDA02C2-88A0-470D-9359-85ABDFD44247}" type="presOf" srcId="{06F9ED8B-457C-4C5B-85BF-7EDF90F36FA7}" destId="{8D6A769B-A652-4A6C-9D2D-C956F5F568F9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4AFCFF59-0304-4DE4-B457-13F9DE8BC55C}" type="presOf" srcId="{89187612-571A-4E24-A906-2707B88E8251}" destId="{4AD05097-EB58-4DBD-B68D-6029E155B2E6}" srcOrd="0" destOrd="0" presId="urn:microsoft.com/office/officeart/2005/8/layout/hChevron3"/>
    <dgm:cxn modelId="{18FBFED7-1813-4D6D-B662-0E83B5FAECA4}" type="presOf" srcId="{A792E3CB-DE65-402F-B4B1-1CB92B84F053}" destId="{1C88D384-DCBC-4E37-9DBC-884CC4BCC550}" srcOrd="0" destOrd="0" presId="urn:microsoft.com/office/officeart/2005/8/layout/hChevron3"/>
    <dgm:cxn modelId="{C236640E-1710-4BDF-8055-31776A6DCE14}" type="presOf" srcId="{F1BF476D-1201-49B1-BE12-36F545C3A9F1}" destId="{885EC420-E13C-4885-9555-6F16712DEF4A}" srcOrd="0" destOrd="0" presId="urn:microsoft.com/office/officeart/2005/8/layout/hChevron3"/>
    <dgm:cxn modelId="{3ACD1C92-906A-49C5-9576-57D4CCF146F8}" type="presOf" srcId="{9D8C1BCB-C02E-4715-99FC-4E92F83821B2}" destId="{EEBCC428-D25C-4883-8C92-BD3E56893BA0}" srcOrd="0" destOrd="0" presId="urn:microsoft.com/office/officeart/2005/8/layout/hChevron3"/>
    <dgm:cxn modelId="{DE9BD2F5-1F51-4A8C-82E1-8F9FD8535AA8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4B3A1A97-F964-42D3-A931-6F4F2067DEB5}" type="presParOf" srcId="{1C88D384-DCBC-4E37-9DBC-884CC4BCC550}" destId="{885EC420-E13C-4885-9555-6F16712DEF4A}" srcOrd="0" destOrd="0" presId="urn:microsoft.com/office/officeart/2005/8/layout/hChevron3"/>
    <dgm:cxn modelId="{89A3ACDB-2B0C-41FE-BCAC-F456FEE7AE36}" type="presParOf" srcId="{1C88D384-DCBC-4E37-9DBC-884CC4BCC550}" destId="{44A19349-C7FE-4432-8F76-FB4268FA019A}" srcOrd="1" destOrd="0" presId="urn:microsoft.com/office/officeart/2005/8/layout/hChevron3"/>
    <dgm:cxn modelId="{A4F4376E-1BF0-499F-915C-9C2962F93D02}" type="presParOf" srcId="{1C88D384-DCBC-4E37-9DBC-884CC4BCC550}" destId="{4AD05097-EB58-4DBD-B68D-6029E155B2E6}" srcOrd="2" destOrd="0" presId="urn:microsoft.com/office/officeart/2005/8/layout/hChevron3"/>
    <dgm:cxn modelId="{04528F73-E93B-444F-8B14-60E5DDC785A6}" type="presParOf" srcId="{1C88D384-DCBC-4E37-9DBC-884CC4BCC550}" destId="{D99F239E-E2E0-4B70-8847-AE2ADE8F76D1}" srcOrd="3" destOrd="0" presId="urn:microsoft.com/office/officeart/2005/8/layout/hChevron3"/>
    <dgm:cxn modelId="{7CA7EAD6-E8E9-42CA-8EB1-FC70133A1D0A}" type="presParOf" srcId="{1C88D384-DCBC-4E37-9DBC-884CC4BCC550}" destId="{EEBCC428-D25C-4883-8C92-BD3E56893BA0}" srcOrd="4" destOrd="0" presId="urn:microsoft.com/office/officeart/2005/8/layout/hChevron3"/>
    <dgm:cxn modelId="{8B4C056E-B23E-4623-AC48-303B22CB2C9D}" type="presParOf" srcId="{1C88D384-DCBC-4E37-9DBC-884CC4BCC550}" destId="{0ABFD332-39F3-47E1-80EF-6DF939FEDC33}" srcOrd="5" destOrd="0" presId="urn:microsoft.com/office/officeart/2005/8/layout/hChevron3"/>
    <dgm:cxn modelId="{2A6042E5-F679-4944-9147-B4A1CC19D418}" type="presParOf" srcId="{1C88D384-DCBC-4E37-9DBC-884CC4BCC550}" destId="{719B5A30-882C-4438-AF8C-458A637A6B69}" srcOrd="6" destOrd="0" presId="urn:microsoft.com/office/officeart/2005/8/layout/hChevron3"/>
    <dgm:cxn modelId="{AC1EBAA5-88F7-4877-911A-8D4F189186B6}" type="presParOf" srcId="{1C88D384-DCBC-4E37-9DBC-884CC4BCC550}" destId="{548119B5-EE70-45DA-AB9E-03D26A5BD044}" srcOrd="7" destOrd="0" presId="urn:microsoft.com/office/officeart/2005/8/layout/hChevron3"/>
    <dgm:cxn modelId="{8EDF12E1-C6E1-45C8-A1CE-11FCE389E332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>
        <a:solidFill>
          <a:srgbClr val="FF0000"/>
        </a:solidFill>
      </dgm:spPr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E8E0C741-C79E-43B5-AF78-3E86E752E561}" type="presOf" srcId="{7CF148E3-C575-4669-AF7D-CC48D23D3731}" destId="{CB92B18D-5E81-4085-93FF-7D9642A77EBE}" srcOrd="0" destOrd="0" presId="urn:microsoft.com/office/officeart/2005/8/layout/hChevron3"/>
    <dgm:cxn modelId="{D51CDBC7-A88A-4BF1-AEB7-8FAF8BB9870A}" type="presOf" srcId="{28EBA8E8-FC5E-4620-8E94-9680C9D92580}" destId="{60E4C36B-7811-492B-8DED-FD13612643BD}" srcOrd="0" destOrd="0" presId="urn:microsoft.com/office/officeart/2005/8/layout/hChevron3"/>
    <dgm:cxn modelId="{04E98306-248A-4879-8536-4598E2E03145}" type="presOf" srcId="{3AE15431-0A21-400D-ADCB-A3997CCCAD59}" destId="{D3EB0388-233B-441E-A1D5-C49E246B2E84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24FCA2D2-C257-4685-84DB-0A359B5BB1C1}" type="presOf" srcId="{641F1228-F540-4EE7-A276-BD0E54F556FF}" destId="{4364CFE1-EAF9-4259-AB96-97A50DBC47C7}" srcOrd="0" destOrd="0" presId="urn:microsoft.com/office/officeart/2005/8/layout/hChevron3"/>
    <dgm:cxn modelId="{26BDBA43-D3A9-410C-8FC2-836EE8C3AE6D}" type="presOf" srcId="{B4154506-DB00-4D60-88F5-380FF2093F8E}" destId="{E1600A1B-3306-431D-8463-8467F95AEF2E}" srcOrd="0" destOrd="0" presId="urn:microsoft.com/office/officeart/2005/8/layout/hChevron3"/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A9C72728-D41C-4E1A-B362-B95A16A640A6}" type="presOf" srcId="{4640014C-D521-4DAB-9FF4-F6700C195831}" destId="{FF565586-6D98-46F4-938A-A77E4D3A5287}" srcOrd="0" destOrd="0" presId="urn:microsoft.com/office/officeart/2005/8/layout/hChevron3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5F3CDF1D-8FB3-45C5-963A-6113108D7FB4}" type="presParOf" srcId="{4364CFE1-EAF9-4259-AB96-97A50DBC47C7}" destId="{D3EB0388-233B-441E-A1D5-C49E246B2E84}" srcOrd="0" destOrd="0" presId="urn:microsoft.com/office/officeart/2005/8/layout/hChevron3"/>
    <dgm:cxn modelId="{ECDFEB2C-BBEA-45D6-A3E2-303CE6D11117}" type="presParOf" srcId="{4364CFE1-EAF9-4259-AB96-97A50DBC47C7}" destId="{2CFBF8A7-0E1B-4DAD-A5E1-E9BCB1AF9D91}" srcOrd="1" destOrd="0" presId="urn:microsoft.com/office/officeart/2005/8/layout/hChevron3"/>
    <dgm:cxn modelId="{EAAD79A1-C779-4C0B-8158-B90A4AABAD55}" type="presParOf" srcId="{4364CFE1-EAF9-4259-AB96-97A50DBC47C7}" destId="{FF565586-6D98-46F4-938A-A77E4D3A5287}" srcOrd="2" destOrd="0" presId="urn:microsoft.com/office/officeart/2005/8/layout/hChevron3"/>
    <dgm:cxn modelId="{5066F7E9-6F34-4A7C-8385-896F91AB1033}" type="presParOf" srcId="{4364CFE1-EAF9-4259-AB96-97A50DBC47C7}" destId="{BA76AB67-5291-4C3C-BB49-7DE90624EF71}" srcOrd="3" destOrd="0" presId="urn:microsoft.com/office/officeart/2005/8/layout/hChevron3"/>
    <dgm:cxn modelId="{11BAAB36-1B0B-4DFA-8CAC-4B591B356AC3}" type="presParOf" srcId="{4364CFE1-EAF9-4259-AB96-97A50DBC47C7}" destId="{E1600A1B-3306-431D-8463-8467F95AEF2E}" srcOrd="4" destOrd="0" presId="urn:microsoft.com/office/officeart/2005/8/layout/hChevron3"/>
    <dgm:cxn modelId="{95B06E22-8B15-4460-9D1B-AD28C04DBDCC}" type="presParOf" srcId="{4364CFE1-EAF9-4259-AB96-97A50DBC47C7}" destId="{6743353D-359B-429F-BF26-C029794DD968}" srcOrd="5" destOrd="0" presId="urn:microsoft.com/office/officeart/2005/8/layout/hChevron3"/>
    <dgm:cxn modelId="{B0B21CDD-748D-4080-BD33-C9E95F1CE5EB}" type="presParOf" srcId="{4364CFE1-EAF9-4259-AB96-97A50DBC47C7}" destId="{60E4C36B-7811-492B-8DED-FD13612643BD}" srcOrd="6" destOrd="0" presId="urn:microsoft.com/office/officeart/2005/8/layout/hChevron3"/>
    <dgm:cxn modelId="{77FDB801-30D8-4450-9EED-F774880EFEAD}" type="presParOf" srcId="{4364CFE1-EAF9-4259-AB96-97A50DBC47C7}" destId="{6B451064-2E7A-4855-A555-E4B7D23D1728}" srcOrd="7" destOrd="0" presId="urn:microsoft.com/office/officeart/2005/8/layout/hChevron3"/>
    <dgm:cxn modelId="{E460C30E-756F-44B9-8987-11281BDAADE9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A6D8A749-A621-4365-8AC7-1DD7F926CD03}" type="presOf" srcId="{A792E3CB-DE65-402F-B4B1-1CB92B84F053}" destId="{1C88D384-DCBC-4E37-9DBC-884CC4BCC550}" srcOrd="0" destOrd="0" presId="urn:microsoft.com/office/officeart/2005/8/layout/hChevron3"/>
    <dgm:cxn modelId="{AAF8610A-D4B9-42A0-8263-FD9DE66B9AB5}" type="presOf" srcId="{06F9ED8B-457C-4C5B-85BF-7EDF90F36FA7}" destId="{8D6A769B-A652-4A6C-9D2D-C956F5F568F9}" srcOrd="0" destOrd="0" presId="urn:microsoft.com/office/officeart/2005/8/layout/hChevron3"/>
    <dgm:cxn modelId="{7E0C0E5D-3B2C-46BD-8EDC-FD9B8B8741BB}" type="presOf" srcId="{9D8C1BCB-C02E-4715-99FC-4E92F83821B2}" destId="{EEBCC428-D25C-4883-8C92-BD3E56893BA0}" srcOrd="0" destOrd="0" presId="urn:microsoft.com/office/officeart/2005/8/layout/hChevron3"/>
    <dgm:cxn modelId="{038E8A2A-8A7C-4FDD-8606-2574FBD6D727}" type="presOf" srcId="{F1BF476D-1201-49B1-BE12-36F545C3A9F1}" destId="{885EC420-E13C-4885-9555-6F16712DEF4A}" srcOrd="0" destOrd="0" presId="urn:microsoft.com/office/officeart/2005/8/layout/hChevron3"/>
    <dgm:cxn modelId="{DBC209BD-C658-45CD-ABD9-A3057845A6C9}" type="presOf" srcId="{89187612-571A-4E24-A906-2707B88E8251}" destId="{4AD05097-EB58-4DBD-B68D-6029E155B2E6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7D61C275-CF84-4BDF-99D4-BEB7CA5DE113}" type="presOf" srcId="{BA1D5187-A4C2-4C6A-BB63-54F8F72A03DF}" destId="{719B5A30-882C-4438-AF8C-458A637A6B6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19817C49-5634-46F5-A8AB-2E286359B561}" type="presParOf" srcId="{1C88D384-DCBC-4E37-9DBC-884CC4BCC550}" destId="{885EC420-E13C-4885-9555-6F16712DEF4A}" srcOrd="0" destOrd="0" presId="urn:microsoft.com/office/officeart/2005/8/layout/hChevron3"/>
    <dgm:cxn modelId="{F7083C51-D76D-4F04-AC45-1513AC2B2837}" type="presParOf" srcId="{1C88D384-DCBC-4E37-9DBC-884CC4BCC550}" destId="{44A19349-C7FE-4432-8F76-FB4268FA019A}" srcOrd="1" destOrd="0" presId="urn:microsoft.com/office/officeart/2005/8/layout/hChevron3"/>
    <dgm:cxn modelId="{3F74A077-E43A-4647-9D5B-73BDDF04A223}" type="presParOf" srcId="{1C88D384-DCBC-4E37-9DBC-884CC4BCC550}" destId="{4AD05097-EB58-4DBD-B68D-6029E155B2E6}" srcOrd="2" destOrd="0" presId="urn:microsoft.com/office/officeart/2005/8/layout/hChevron3"/>
    <dgm:cxn modelId="{2EABAEAD-A25B-4460-B27F-9B20B35B6E88}" type="presParOf" srcId="{1C88D384-DCBC-4E37-9DBC-884CC4BCC550}" destId="{D99F239E-E2E0-4B70-8847-AE2ADE8F76D1}" srcOrd="3" destOrd="0" presId="urn:microsoft.com/office/officeart/2005/8/layout/hChevron3"/>
    <dgm:cxn modelId="{D17789E0-7148-4BB6-B644-EF5F2F31CE30}" type="presParOf" srcId="{1C88D384-DCBC-4E37-9DBC-884CC4BCC550}" destId="{EEBCC428-D25C-4883-8C92-BD3E56893BA0}" srcOrd="4" destOrd="0" presId="urn:microsoft.com/office/officeart/2005/8/layout/hChevron3"/>
    <dgm:cxn modelId="{30CB1A39-F397-4876-BCDE-51BDAC000F75}" type="presParOf" srcId="{1C88D384-DCBC-4E37-9DBC-884CC4BCC550}" destId="{0ABFD332-39F3-47E1-80EF-6DF939FEDC33}" srcOrd="5" destOrd="0" presId="urn:microsoft.com/office/officeart/2005/8/layout/hChevron3"/>
    <dgm:cxn modelId="{20BEB1A0-DA04-4B2A-A42B-E90ECA7223F3}" type="presParOf" srcId="{1C88D384-DCBC-4E37-9DBC-884CC4BCC550}" destId="{719B5A30-882C-4438-AF8C-458A637A6B69}" srcOrd="6" destOrd="0" presId="urn:microsoft.com/office/officeart/2005/8/layout/hChevron3"/>
    <dgm:cxn modelId="{1921671E-AE8B-4961-AAEC-97BFA934D020}" type="presParOf" srcId="{1C88D384-DCBC-4E37-9DBC-884CC4BCC550}" destId="{548119B5-EE70-45DA-AB9E-03D26A5BD044}" srcOrd="7" destOrd="0" presId="urn:microsoft.com/office/officeart/2005/8/layout/hChevron3"/>
    <dgm:cxn modelId="{DDF293E9-B6B3-4ACC-A9C4-E39F80EFFB92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/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>
        <a:solidFill>
          <a:srgbClr val="FF0000"/>
        </a:solidFill>
      </dgm:spPr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/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C7E77726-483A-4F0C-AD91-90584B0BF396}" type="presOf" srcId="{7CF148E3-C575-4669-AF7D-CC48D23D3731}" destId="{CB92B18D-5E81-4085-93FF-7D9642A77EBE}" srcOrd="0" destOrd="0" presId="urn:microsoft.com/office/officeart/2005/8/layout/hChevron3"/>
    <dgm:cxn modelId="{BC580B14-B498-4742-A4C8-E8D7CAE77686}" type="presOf" srcId="{B4154506-DB00-4D60-88F5-380FF2093F8E}" destId="{E1600A1B-3306-431D-8463-8467F95AEF2E}" srcOrd="0" destOrd="0" presId="urn:microsoft.com/office/officeart/2005/8/layout/hChevron3"/>
    <dgm:cxn modelId="{5094A2DA-A179-4621-B056-D9CBB61569D0}" type="presOf" srcId="{3AE15431-0A21-400D-ADCB-A3997CCCAD59}" destId="{D3EB0388-233B-441E-A1D5-C49E246B2E84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66976FD3-7AAC-46F5-AA73-689871767EEE}" type="presOf" srcId="{4640014C-D521-4DAB-9FF4-F6700C195831}" destId="{FF565586-6D98-46F4-938A-A77E4D3A5287}" srcOrd="0" destOrd="0" presId="urn:microsoft.com/office/officeart/2005/8/layout/hChevron3"/>
    <dgm:cxn modelId="{A371ED14-F4CA-48DE-840E-950903EC13B0}" type="presOf" srcId="{641F1228-F540-4EE7-A276-BD0E54F556FF}" destId="{4364CFE1-EAF9-4259-AB96-97A50DBC47C7}" srcOrd="0" destOrd="0" presId="urn:microsoft.com/office/officeart/2005/8/layout/hChevron3"/>
    <dgm:cxn modelId="{6148C1B2-8235-4CF3-8F77-5E3568B0874C}" type="presOf" srcId="{28EBA8E8-FC5E-4620-8E94-9680C9D92580}" destId="{60E4C36B-7811-492B-8DED-FD13612643BD}" srcOrd="0" destOrd="0" presId="urn:microsoft.com/office/officeart/2005/8/layout/hChevron3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265C24C3-ECBF-4722-9EF3-D38993206039}" type="presParOf" srcId="{4364CFE1-EAF9-4259-AB96-97A50DBC47C7}" destId="{D3EB0388-233B-441E-A1D5-C49E246B2E84}" srcOrd="0" destOrd="0" presId="urn:microsoft.com/office/officeart/2005/8/layout/hChevron3"/>
    <dgm:cxn modelId="{801DF74A-A8DB-4F8B-8A2A-4AE7141FD1C9}" type="presParOf" srcId="{4364CFE1-EAF9-4259-AB96-97A50DBC47C7}" destId="{2CFBF8A7-0E1B-4DAD-A5E1-E9BCB1AF9D91}" srcOrd="1" destOrd="0" presId="urn:microsoft.com/office/officeart/2005/8/layout/hChevron3"/>
    <dgm:cxn modelId="{53C7A3B1-B068-4D11-A374-4C19BE493EAC}" type="presParOf" srcId="{4364CFE1-EAF9-4259-AB96-97A50DBC47C7}" destId="{FF565586-6D98-46F4-938A-A77E4D3A5287}" srcOrd="2" destOrd="0" presId="urn:microsoft.com/office/officeart/2005/8/layout/hChevron3"/>
    <dgm:cxn modelId="{2852960E-6059-4A90-875A-882606B50AEA}" type="presParOf" srcId="{4364CFE1-EAF9-4259-AB96-97A50DBC47C7}" destId="{BA76AB67-5291-4C3C-BB49-7DE90624EF71}" srcOrd="3" destOrd="0" presId="urn:microsoft.com/office/officeart/2005/8/layout/hChevron3"/>
    <dgm:cxn modelId="{A6C9B4E6-CFAB-4734-A23F-940E964A7725}" type="presParOf" srcId="{4364CFE1-EAF9-4259-AB96-97A50DBC47C7}" destId="{E1600A1B-3306-431D-8463-8467F95AEF2E}" srcOrd="4" destOrd="0" presId="urn:microsoft.com/office/officeart/2005/8/layout/hChevron3"/>
    <dgm:cxn modelId="{4C795CA2-E185-4BC1-A381-4E8572EDF305}" type="presParOf" srcId="{4364CFE1-EAF9-4259-AB96-97A50DBC47C7}" destId="{6743353D-359B-429F-BF26-C029794DD968}" srcOrd="5" destOrd="0" presId="urn:microsoft.com/office/officeart/2005/8/layout/hChevron3"/>
    <dgm:cxn modelId="{5F652A03-5615-452E-9441-11BAC331EBAA}" type="presParOf" srcId="{4364CFE1-EAF9-4259-AB96-97A50DBC47C7}" destId="{60E4C36B-7811-492B-8DED-FD13612643BD}" srcOrd="6" destOrd="0" presId="urn:microsoft.com/office/officeart/2005/8/layout/hChevron3"/>
    <dgm:cxn modelId="{E2B0C1EE-0907-4CEF-AF3A-43E44E253B72}" type="presParOf" srcId="{4364CFE1-EAF9-4259-AB96-97A50DBC47C7}" destId="{6B451064-2E7A-4855-A555-E4B7D23D1728}" srcOrd="7" destOrd="0" presId="urn:microsoft.com/office/officeart/2005/8/layout/hChevron3"/>
    <dgm:cxn modelId="{36E1D309-424D-4BF9-ADF4-9F0A31416D40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79A00874-796C-4193-858E-FE123D27BCC5}" type="presOf" srcId="{A792E3CB-DE65-402F-B4B1-1CB92B84F053}" destId="{1C88D384-DCBC-4E37-9DBC-884CC4BCC550}" srcOrd="0" destOrd="0" presId="urn:microsoft.com/office/officeart/2005/8/layout/hChevron3"/>
    <dgm:cxn modelId="{D6122BE7-0DD3-476C-B294-F8E070471EEC}" type="presOf" srcId="{06F9ED8B-457C-4C5B-85BF-7EDF90F36FA7}" destId="{8D6A769B-A652-4A6C-9D2D-C956F5F568F9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94CF19FE-3BC8-4267-AB0F-15F21EF35855}" type="presOf" srcId="{9D8C1BCB-C02E-4715-99FC-4E92F83821B2}" destId="{EEBCC428-D25C-4883-8C92-BD3E56893BA0}" srcOrd="0" destOrd="0" presId="urn:microsoft.com/office/officeart/2005/8/layout/hChevron3"/>
    <dgm:cxn modelId="{58D547B3-41DB-4926-967E-0A5FECD30054}" type="presOf" srcId="{89187612-571A-4E24-A906-2707B88E8251}" destId="{4AD05097-EB58-4DBD-B68D-6029E155B2E6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E3BFE506-1EF9-4836-B2FC-90D4605483F3}" type="presOf" srcId="{BA1D5187-A4C2-4C6A-BB63-54F8F72A03DF}" destId="{719B5A30-882C-4438-AF8C-458A637A6B69}" srcOrd="0" destOrd="0" presId="urn:microsoft.com/office/officeart/2005/8/layout/hChevron3"/>
    <dgm:cxn modelId="{0ECC3C60-BA86-4863-82D8-E3A19EEB3C22}" type="presOf" srcId="{F1BF476D-1201-49B1-BE12-36F545C3A9F1}" destId="{885EC420-E13C-4885-9555-6F16712DEF4A}" srcOrd="0" destOrd="0" presId="urn:microsoft.com/office/officeart/2005/8/layout/hChevron3"/>
    <dgm:cxn modelId="{D29EECBB-C2B2-4431-A33E-EB7C125EBAE7}" type="presParOf" srcId="{1C88D384-DCBC-4E37-9DBC-884CC4BCC550}" destId="{885EC420-E13C-4885-9555-6F16712DEF4A}" srcOrd="0" destOrd="0" presId="urn:microsoft.com/office/officeart/2005/8/layout/hChevron3"/>
    <dgm:cxn modelId="{0032BBFE-836C-4445-9DC1-19D54126B6D7}" type="presParOf" srcId="{1C88D384-DCBC-4E37-9DBC-884CC4BCC550}" destId="{44A19349-C7FE-4432-8F76-FB4268FA019A}" srcOrd="1" destOrd="0" presId="urn:microsoft.com/office/officeart/2005/8/layout/hChevron3"/>
    <dgm:cxn modelId="{FB5FCA61-4C58-4235-9420-6E81B9853F48}" type="presParOf" srcId="{1C88D384-DCBC-4E37-9DBC-884CC4BCC550}" destId="{4AD05097-EB58-4DBD-B68D-6029E155B2E6}" srcOrd="2" destOrd="0" presId="urn:microsoft.com/office/officeart/2005/8/layout/hChevron3"/>
    <dgm:cxn modelId="{398FA3B7-8D6C-4567-88A3-BFD42EA4DBB5}" type="presParOf" srcId="{1C88D384-DCBC-4E37-9DBC-884CC4BCC550}" destId="{D99F239E-E2E0-4B70-8847-AE2ADE8F76D1}" srcOrd="3" destOrd="0" presId="urn:microsoft.com/office/officeart/2005/8/layout/hChevron3"/>
    <dgm:cxn modelId="{E2D5E3DE-0CE5-4779-A21D-5130103E4F5F}" type="presParOf" srcId="{1C88D384-DCBC-4E37-9DBC-884CC4BCC550}" destId="{EEBCC428-D25C-4883-8C92-BD3E56893BA0}" srcOrd="4" destOrd="0" presId="urn:microsoft.com/office/officeart/2005/8/layout/hChevron3"/>
    <dgm:cxn modelId="{6D80176A-FD02-4366-9610-1DB1A3803B25}" type="presParOf" srcId="{1C88D384-DCBC-4E37-9DBC-884CC4BCC550}" destId="{0ABFD332-39F3-47E1-80EF-6DF939FEDC33}" srcOrd="5" destOrd="0" presId="urn:microsoft.com/office/officeart/2005/8/layout/hChevron3"/>
    <dgm:cxn modelId="{DCEC91D9-ECFC-4512-A4DF-03E2CBD42DD4}" type="presParOf" srcId="{1C88D384-DCBC-4E37-9DBC-884CC4BCC550}" destId="{719B5A30-882C-4438-AF8C-458A637A6B69}" srcOrd="6" destOrd="0" presId="urn:microsoft.com/office/officeart/2005/8/layout/hChevron3"/>
    <dgm:cxn modelId="{C6AA92D9-7F4D-4B78-9672-3EDACCFF234F}" type="presParOf" srcId="{1C88D384-DCBC-4E37-9DBC-884CC4BCC550}" destId="{548119B5-EE70-45DA-AB9E-03D26A5BD044}" srcOrd="7" destOrd="0" presId="urn:microsoft.com/office/officeart/2005/8/layout/hChevron3"/>
    <dgm:cxn modelId="{BFCB7732-295A-48BE-8650-F51230B7C69A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41F1228-F540-4EE7-A276-BD0E54F556FF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3AE15431-0A21-400D-ADCB-A3997CCCAD59}">
      <dgm:prSet phldrT="[Text]" custT="1"/>
      <dgm:spPr/>
      <dgm:t>
        <a:bodyPr/>
        <a:lstStyle/>
        <a:p>
          <a:pPr algn="l"/>
          <a:r>
            <a:rPr lang="en-US" sz="1400" noProof="0" dirty="0" smtClean="0"/>
            <a:t>Derive the equation of motion</a:t>
          </a:r>
          <a:endParaRPr lang="en-US" sz="1400" noProof="0" dirty="0"/>
        </a:p>
      </dgm:t>
    </dgm:pt>
    <dgm:pt modelId="{460C3645-854A-4650-94DB-830ED8C2FABA}" type="parTrans" cxnId="{57C671D0-DB06-48D1-ADF4-446992F1CDF3}">
      <dgm:prSet/>
      <dgm:spPr/>
      <dgm:t>
        <a:bodyPr/>
        <a:lstStyle/>
        <a:p>
          <a:endParaRPr lang="da-DK"/>
        </a:p>
      </dgm:t>
    </dgm:pt>
    <dgm:pt modelId="{F484B58A-E4DB-4A26-B27E-4A157AF79E1F}" type="sibTrans" cxnId="{57C671D0-DB06-48D1-ADF4-446992F1CDF3}">
      <dgm:prSet/>
      <dgm:spPr/>
      <dgm:t>
        <a:bodyPr/>
        <a:lstStyle/>
        <a:p>
          <a:endParaRPr lang="da-DK"/>
        </a:p>
      </dgm:t>
    </dgm:pt>
    <dgm:pt modelId="{4640014C-D521-4DAB-9FF4-F6700C195831}">
      <dgm:prSet phldrT="[Text]"/>
      <dgm:spPr/>
      <dgm:t>
        <a:bodyPr/>
        <a:lstStyle/>
        <a:p>
          <a:pPr algn="l"/>
          <a:r>
            <a:rPr lang="en-US" noProof="0" dirty="0" smtClean="0"/>
            <a:t>Determine the state-space representation</a:t>
          </a:r>
          <a:endParaRPr lang="en-US" noProof="0" dirty="0"/>
        </a:p>
      </dgm:t>
    </dgm:pt>
    <dgm:pt modelId="{1FAE9C0D-BB97-4DD2-A92B-357115A8BAB1}" type="parTrans" cxnId="{07566B3C-7B7A-49DF-B270-10E1CD6774B2}">
      <dgm:prSet/>
      <dgm:spPr/>
      <dgm:t>
        <a:bodyPr/>
        <a:lstStyle/>
        <a:p>
          <a:endParaRPr lang="da-DK"/>
        </a:p>
      </dgm:t>
    </dgm:pt>
    <dgm:pt modelId="{445E7E95-C412-4127-AF5C-A59F3E51BFE7}" type="sibTrans" cxnId="{07566B3C-7B7A-49DF-B270-10E1CD6774B2}">
      <dgm:prSet/>
      <dgm:spPr/>
      <dgm:t>
        <a:bodyPr/>
        <a:lstStyle/>
        <a:p>
          <a:endParaRPr lang="da-DK"/>
        </a:p>
      </dgm:t>
    </dgm:pt>
    <dgm:pt modelId="{B4154506-DB00-4D60-88F5-380FF2093F8E}">
      <dgm:prSet phldrT="[Text]"/>
      <dgm:spPr/>
      <dgm:t>
        <a:bodyPr/>
        <a:lstStyle/>
        <a:p>
          <a:r>
            <a:rPr lang="en-US" noProof="0" dirty="0" smtClean="0"/>
            <a:t>Determine the measurement vector</a:t>
          </a:r>
          <a:endParaRPr lang="en-US" noProof="0" dirty="0"/>
        </a:p>
      </dgm:t>
    </dgm:pt>
    <dgm:pt modelId="{1321DD68-EF8D-4AB0-A473-3CED8DDFC78D}" type="parTrans" cxnId="{5EF4AE50-AAA4-4712-8D5F-604A897DB524}">
      <dgm:prSet/>
      <dgm:spPr/>
      <dgm:t>
        <a:bodyPr/>
        <a:lstStyle/>
        <a:p>
          <a:endParaRPr lang="da-DK"/>
        </a:p>
      </dgm:t>
    </dgm:pt>
    <dgm:pt modelId="{50C7EDA4-08F6-4D9A-AFC6-B05D2898FD67}" type="sibTrans" cxnId="{5EF4AE50-AAA4-4712-8D5F-604A897DB524}">
      <dgm:prSet/>
      <dgm:spPr/>
      <dgm:t>
        <a:bodyPr/>
        <a:lstStyle/>
        <a:p>
          <a:endParaRPr lang="da-DK"/>
        </a:p>
      </dgm:t>
    </dgm:pt>
    <dgm:pt modelId="{28EBA8E8-FC5E-4620-8E94-9680C9D92580}">
      <dgm:prSet phldrT="[Text]"/>
      <dgm:spPr/>
      <dgm:t>
        <a:bodyPr/>
        <a:lstStyle/>
        <a:p>
          <a:r>
            <a:rPr lang="en-US" noProof="0" dirty="0" smtClean="0"/>
            <a:t>Calculate the Jacobian matrix</a:t>
          </a:r>
          <a:endParaRPr lang="en-US" noProof="0" dirty="0"/>
        </a:p>
      </dgm:t>
    </dgm:pt>
    <dgm:pt modelId="{A61C0662-E3D4-4FFD-8407-151FB2827375}" type="parTrans" cxnId="{6725FA78-D026-467B-A310-F149D4427E47}">
      <dgm:prSet/>
      <dgm:spPr/>
      <dgm:t>
        <a:bodyPr/>
        <a:lstStyle/>
        <a:p>
          <a:endParaRPr lang="da-DK"/>
        </a:p>
      </dgm:t>
    </dgm:pt>
    <dgm:pt modelId="{F281BE99-9E91-4CE4-B9C0-17F5A4AE2A5E}" type="sibTrans" cxnId="{6725FA78-D026-467B-A310-F149D4427E47}">
      <dgm:prSet/>
      <dgm:spPr/>
      <dgm:t>
        <a:bodyPr/>
        <a:lstStyle/>
        <a:p>
          <a:endParaRPr lang="da-DK"/>
        </a:p>
      </dgm:t>
    </dgm:pt>
    <dgm:pt modelId="{7CF148E3-C575-4669-AF7D-CC48D23D3731}">
      <dgm:prSet phldrT="[Text]"/>
      <dgm:spPr>
        <a:solidFill>
          <a:srgbClr val="FF0000"/>
        </a:solidFill>
      </dgm:spPr>
      <dgm:t>
        <a:bodyPr/>
        <a:lstStyle/>
        <a:p>
          <a:r>
            <a:rPr lang="en-US" noProof="0" dirty="0" smtClean="0"/>
            <a:t>Implement Extended Kalman filter</a:t>
          </a:r>
          <a:endParaRPr lang="en-US" noProof="0" dirty="0"/>
        </a:p>
      </dgm:t>
    </dgm:pt>
    <dgm:pt modelId="{D7D5E349-376C-48DE-BB78-6DB9A9DBB173}" type="parTrans" cxnId="{34B10A99-9825-4136-8350-66924B8ACA2A}">
      <dgm:prSet/>
      <dgm:spPr/>
      <dgm:t>
        <a:bodyPr/>
        <a:lstStyle/>
        <a:p>
          <a:endParaRPr lang="da-DK"/>
        </a:p>
      </dgm:t>
    </dgm:pt>
    <dgm:pt modelId="{2DAC8B72-A5A3-48D1-8069-BCE382E8FF8B}" type="sibTrans" cxnId="{34B10A99-9825-4136-8350-66924B8ACA2A}">
      <dgm:prSet/>
      <dgm:spPr/>
      <dgm:t>
        <a:bodyPr/>
        <a:lstStyle/>
        <a:p>
          <a:endParaRPr lang="da-DK"/>
        </a:p>
      </dgm:t>
    </dgm:pt>
    <dgm:pt modelId="{4364CFE1-EAF9-4259-AB96-97A50DBC47C7}" type="pres">
      <dgm:prSet presAssocID="{641F1228-F540-4EE7-A276-BD0E54F556FF}" presName="Name0" presStyleCnt="0">
        <dgm:presLayoutVars>
          <dgm:dir/>
          <dgm:resizeHandles val="exact"/>
        </dgm:presLayoutVars>
      </dgm:prSet>
      <dgm:spPr/>
    </dgm:pt>
    <dgm:pt modelId="{D3EB0388-233B-441E-A1D5-C49E246B2E84}" type="pres">
      <dgm:prSet presAssocID="{3AE15431-0A21-400D-ADCB-A3997CCCAD59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2CFBF8A7-0E1B-4DAD-A5E1-E9BCB1AF9D91}" type="pres">
      <dgm:prSet presAssocID="{F484B58A-E4DB-4A26-B27E-4A157AF79E1F}" presName="parSpace" presStyleCnt="0"/>
      <dgm:spPr/>
    </dgm:pt>
    <dgm:pt modelId="{FF565586-6D98-46F4-938A-A77E4D3A5287}" type="pres">
      <dgm:prSet presAssocID="{4640014C-D521-4DAB-9FF4-F6700C19583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BA76AB67-5291-4C3C-BB49-7DE90624EF71}" type="pres">
      <dgm:prSet presAssocID="{445E7E95-C412-4127-AF5C-A59F3E51BFE7}" presName="parSpace" presStyleCnt="0"/>
      <dgm:spPr/>
    </dgm:pt>
    <dgm:pt modelId="{E1600A1B-3306-431D-8463-8467F95AEF2E}" type="pres">
      <dgm:prSet presAssocID="{B4154506-DB00-4D60-88F5-380FF2093F8E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743353D-359B-429F-BF26-C029794DD968}" type="pres">
      <dgm:prSet presAssocID="{50C7EDA4-08F6-4D9A-AFC6-B05D2898FD67}" presName="parSpace" presStyleCnt="0"/>
      <dgm:spPr/>
    </dgm:pt>
    <dgm:pt modelId="{60E4C36B-7811-492B-8DED-FD13612643BD}" type="pres">
      <dgm:prSet presAssocID="{28EBA8E8-FC5E-4620-8E94-9680C9D92580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6B451064-2E7A-4855-A555-E4B7D23D1728}" type="pres">
      <dgm:prSet presAssocID="{F281BE99-9E91-4CE4-B9C0-17F5A4AE2A5E}" presName="parSpace" presStyleCnt="0"/>
      <dgm:spPr/>
    </dgm:pt>
    <dgm:pt modelId="{CB92B18D-5E81-4085-93FF-7D9642A77EBE}" type="pres">
      <dgm:prSet presAssocID="{7CF148E3-C575-4669-AF7D-CC48D23D3731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34B10A99-9825-4136-8350-66924B8ACA2A}" srcId="{641F1228-F540-4EE7-A276-BD0E54F556FF}" destId="{7CF148E3-C575-4669-AF7D-CC48D23D3731}" srcOrd="4" destOrd="0" parTransId="{D7D5E349-376C-48DE-BB78-6DB9A9DBB173}" sibTransId="{2DAC8B72-A5A3-48D1-8069-BCE382E8FF8B}"/>
    <dgm:cxn modelId="{75FD3ECC-2EC6-42D4-B9F0-36DB4D9AA76B}" type="presOf" srcId="{641F1228-F540-4EE7-A276-BD0E54F556FF}" destId="{4364CFE1-EAF9-4259-AB96-97A50DBC47C7}" srcOrd="0" destOrd="0" presId="urn:microsoft.com/office/officeart/2005/8/layout/hChevron3"/>
    <dgm:cxn modelId="{E82BF91F-368D-4D9E-87CA-4EEBAD21AB2D}" type="presOf" srcId="{7CF148E3-C575-4669-AF7D-CC48D23D3731}" destId="{CB92B18D-5E81-4085-93FF-7D9642A77EBE}" srcOrd="0" destOrd="0" presId="urn:microsoft.com/office/officeart/2005/8/layout/hChevron3"/>
    <dgm:cxn modelId="{873CA140-FCB3-47D7-BFC0-17CA2E4E5BF3}" type="presOf" srcId="{28EBA8E8-FC5E-4620-8E94-9680C9D92580}" destId="{60E4C36B-7811-492B-8DED-FD13612643BD}" srcOrd="0" destOrd="0" presId="urn:microsoft.com/office/officeart/2005/8/layout/hChevron3"/>
    <dgm:cxn modelId="{57C671D0-DB06-48D1-ADF4-446992F1CDF3}" srcId="{641F1228-F540-4EE7-A276-BD0E54F556FF}" destId="{3AE15431-0A21-400D-ADCB-A3997CCCAD59}" srcOrd="0" destOrd="0" parTransId="{460C3645-854A-4650-94DB-830ED8C2FABA}" sibTransId="{F484B58A-E4DB-4A26-B27E-4A157AF79E1F}"/>
    <dgm:cxn modelId="{1AF29017-1EC7-416F-8CBD-E890FED31EFF}" type="presOf" srcId="{3AE15431-0A21-400D-ADCB-A3997CCCAD59}" destId="{D3EB0388-233B-441E-A1D5-C49E246B2E84}" srcOrd="0" destOrd="0" presId="urn:microsoft.com/office/officeart/2005/8/layout/hChevron3"/>
    <dgm:cxn modelId="{78F6866F-1816-4EE3-B2FE-19CAD960B940}" type="presOf" srcId="{4640014C-D521-4DAB-9FF4-F6700C195831}" destId="{FF565586-6D98-46F4-938A-A77E4D3A5287}" srcOrd="0" destOrd="0" presId="urn:microsoft.com/office/officeart/2005/8/layout/hChevron3"/>
    <dgm:cxn modelId="{07566B3C-7B7A-49DF-B270-10E1CD6774B2}" srcId="{641F1228-F540-4EE7-A276-BD0E54F556FF}" destId="{4640014C-D521-4DAB-9FF4-F6700C195831}" srcOrd="1" destOrd="0" parTransId="{1FAE9C0D-BB97-4DD2-A92B-357115A8BAB1}" sibTransId="{445E7E95-C412-4127-AF5C-A59F3E51BFE7}"/>
    <dgm:cxn modelId="{5EF4AE50-AAA4-4712-8D5F-604A897DB524}" srcId="{641F1228-F540-4EE7-A276-BD0E54F556FF}" destId="{B4154506-DB00-4D60-88F5-380FF2093F8E}" srcOrd="2" destOrd="0" parTransId="{1321DD68-EF8D-4AB0-A473-3CED8DDFC78D}" sibTransId="{50C7EDA4-08F6-4D9A-AFC6-B05D2898FD67}"/>
    <dgm:cxn modelId="{A7022734-95DE-47D5-9036-DEF2E7783DD3}" type="presOf" srcId="{B4154506-DB00-4D60-88F5-380FF2093F8E}" destId="{E1600A1B-3306-431D-8463-8467F95AEF2E}" srcOrd="0" destOrd="0" presId="urn:microsoft.com/office/officeart/2005/8/layout/hChevron3"/>
    <dgm:cxn modelId="{6725FA78-D026-467B-A310-F149D4427E47}" srcId="{641F1228-F540-4EE7-A276-BD0E54F556FF}" destId="{28EBA8E8-FC5E-4620-8E94-9680C9D92580}" srcOrd="3" destOrd="0" parTransId="{A61C0662-E3D4-4FFD-8407-151FB2827375}" sibTransId="{F281BE99-9E91-4CE4-B9C0-17F5A4AE2A5E}"/>
    <dgm:cxn modelId="{AE6BF721-B88E-4E15-AADF-120C3CCF2BB0}" type="presParOf" srcId="{4364CFE1-EAF9-4259-AB96-97A50DBC47C7}" destId="{D3EB0388-233B-441E-A1D5-C49E246B2E84}" srcOrd="0" destOrd="0" presId="urn:microsoft.com/office/officeart/2005/8/layout/hChevron3"/>
    <dgm:cxn modelId="{FA5F2B79-551C-474E-ADC7-3BA070DC7EA3}" type="presParOf" srcId="{4364CFE1-EAF9-4259-AB96-97A50DBC47C7}" destId="{2CFBF8A7-0E1B-4DAD-A5E1-E9BCB1AF9D91}" srcOrd="1" destOrd="0" presId="urn:microsoft.com/office/officeart/2005/8/layout/hChevron3"/>
    <dgm:cxn modelId="{480B229C-EEA9-442E-BB25-3390C1026E7F}" type="presParOf" srcId="{4364CFE1-EAF9-4259-AB96-97A50DBC47C7}" destId="{FF565586-6D98-46F4-938A-A77E4D3A5287}" srcOrd="2" destOrd="0" presId="urn:microsoft.com/office/officeart/2005/8/layout/hChevron3"/>
    <dgm:cxn modelId="{667C17F8-3807-4813-8DB2-EFE683EDF644}" type="presParOf" srcId="{4364CFE1-EAF9-4259-AB96-97A50DBC47C7}" destId="{BA76AB67-5291-4C3C-BB49-7DE90624EF71}" srcOrd="3" destOrd="0" presId="urn:microsoft.com/office/officeart/2005/8/layout/hChevron3"/>
    <dgm:cxn modelId="{A1572475-BD53-440D-B89D-8745DD6859D6}" type="presParOf" srcId="{4364CFE1-EAF9-4259-AB96-97A50DBC47C7}" destId="{E1600A1B-3306-431D-8463-8467F95AEF2E}" srcOrd="4" destOrd="0" presId="urn:microsoft.com/office/officeart/2005/8/layout/hChevron3"/>
    <dgm:cxn modelId="{A4E63B1E-7166-44C8-B3C4-CA684617B11B}" type="presParOf" srcId="{4364CFE1-EAF9-4259-AB96-97A50DBC47C7}" destId="{6743353D-359B-429F-BF26-C029794DD968}" srcOrd="5" destOrd="0" presId="urn:microsoft.com/office/officeart/2005/8/layout/hChevron3"/>
    <dgm:cxn modelId="{EE5E5EF4-04FA-4381-9641-4B474D853508}" type="presParOf" srcId="{4364CFE1-EAF9-4259-AB96-97A50DBC47C7}" destId="{60E4C36B-7811-492B-8DED-FD13612643BD}" srcOrd="6" destOrd="0" presId="urn:microsoft.com/office/officeart/2005/8/layout/hChevron3"/>
    <dgm:cxn modelId="{3BAA29F9-6471-4E28-8131-C3F641120C57}" type="presParOf" srcId="{4364CFE1-EAF9-4259-AB96-97A50DBC47C7}" destId="{6B451064-2E7A-4855-A555-E4B7D23D1728}" srcOrd="7" destOrd="0" presId="urn:microsoft.com/office/officeart/2005/8/layout/hChevron3"/>
    <dgm:cxn modelId="{EA3AF15B-63BF-43DC-BC20-9178EF702B79}" type="presParOf" srcId="{4364CFE1-EAF9-4259-AB96-97A50DBC47C7}" destId="{CB92B18D-5E81-4085-93FF-7D9642A77EBE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6F763A3F-350F-4281-B23C-E1D7A29788E1}" type="presOf" srcId="{BA1D5187-A4C2-4C6A-BB63-54F8F72A03DF}" destId="{719B5A30-882C-4438-AF8C-458A637A6B69}" srcOrd="0" destOrd="0" presId="urn:microsoft.com/office/officeart/2005/8/layout/hChevron3"/>
    <dgm:cxn modelId="{1ADDDB6F-092F-4E02-9521-A64EC3B72EFF}" type="presOf" srcId="{9D8C1BCB-C02E-4715-99FC-4E92F83821B2}" destId="{EEBCC428-D25C-4883-8C92-BD3E56893BA0}" srcOrd="0" destOrd="0" presId="urn:microsoft.com/office/officeart/2005/8/layout/hChevron3"/>
    <dgm:cxn modelId="{6AC5AE1B-B5C7-4B8D-A14D-490FED14274C}" type="presOf" srcId="{89187612-571A-4E24-A906-2707B88E8251}" destId="{4AD05097-EB58-4DBD-B68D-6029E155B2E6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7F680EAE-57FD-48B4-8A93-814E0F08AF84}" type="presOf" srcId="{A792E3CB-DE65-402F-B4B1-1CB92B84F053}" destId="{1C88D384-DCBC-4E37-9DBC-884CC4BCC550}" srcOrd="0" destOrd="0" presId="urn:microsoft.com/office/officeart/2005/8/layout/hChevron3"/>
    <dgm:cxn modelId="{BD2E2FEE-C57A-41A4-A81B-CC13766A5202}" type="presOf" srcId="{F1BF476D-1201-49B1-BE12-36F545C3A9F1}" destId="{885EC420-E13C-4885-9555-6F16712DEF4A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2671876D-C04F-4051-96CE-8E529A169996}" type="presOf" srcId="{06F9ED8B-457C-4C5B-85BF-7EDF90F36FA7}" destId="{8D6A769B-A652-4A6C-9D2D-C956F5F568F9}" srcOrd="0" destOrd="0" presId="urn:microsoft.com/office/officeart/2005/8/layout/hChevron3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E007B43F-B5A6-49CD-B87B-6EA5896F10B0}" type="presParOf" srcId="{1C88D384-DCBC-4E37-9DBC-884CC4BCC550}" destId="{885EC420-E13C-4885-9555-6F16712DEF4A}" srcOrd="0" destOrd="0" presId="urn:microsoft.com/office/officeart/2005/8/layout/hChevron3"/>
    <dgm:cxn modelId="{3E243D58-BE16-4178-9FE4-B1A272423BB4}" type="presParOf" srcId="{1C88D384-DCBC-4E37-9DBC-884CC4BCC550}" destId="{44A19349-C7FE-4432-8F76-FB4268FA019A}" srcOrd="1" destOrd="0" presId="urn:microsoft.com/office/officeart/2005/8/layout/hChevron3"/>
    <dgm:cxn modelId="{74231CCE-92DC-4D10-BD62-A1CEBEB3760A}" type="presParOf" srcId="{1C88D384-DCBC-4E37-9DBC-884CC4BCC550}" destId="{4AD05097-EB58-4DBD-B68D-6029E155B2E6}" srcOrd="2" destOrd="0" presId="urn:microsoft.com/office/officeart/2005/8/layout/hChevron3"/>
    <dgm:cxn modelId="{5FFCF962-E1C6-453A-867E-60E81DF95FFB}" type="presParOf" srcId="{1C88D384-DCBC-4E37-9DBC-884CC4BCC550}" destId="{D99F239E-E2E0-4B70-8847-AE2ADE8F76D1}" srcOrd="3" destOrd="0" presId="urn:microsoft.com/office/officeart/2005/8/layout/hChevron3"/>
    <dgm:cxn modelId="{BF3166D6-9D3F-41EF-A0EB-FAA6EAD0A6D3}" type="presParOf" srcId="{1C88D384-DCBC-4E37-9DBC-884CC4BCC550}" destId="{EEBCC428-D25C-4883-8C92-BD3E56893BA0}" srcOrd="4" destOrd="0" presId="urn:microsoft.com/office/officeart/2005/8/layout/hChevron3"/>
    <dgm:cxn modelId="{23671DC8-BF32-44CA-8B50-C8BA29CB50A4}" type="presParOf" srcId="{1C88D384-DCBC-4E37-9DBC-884CC4BCC550}" destId="{0ABFD332-39F3-47E1-80EF-6DF939FEDC33}" srcOrd="5" destOrd="0" presId="urn:microsoft.com/office/officeart/2005/8/layout/hChevron3"/>
    <dgm:cxn modelId="{2C799100-9F5F-4CC9-A571-8D3E5BB1E539}" type="presParOf" srcId="{1C88D384-DCBC-4E37-9DBC-884CC4BCC550}" destId="{719B5A30-882C-4438-AF8C-458A637A6B69}" srcOrd="6" destOrd="0" presId="urn:microsoft.com/office/officeart/2005/8/layout/hChevron3"/>
    <dgm:cxn modelId="{31627B9A-F309-4504-B676-418B7FBDB81E}" type="presParOf" srcId="{1C88D384-DCBC-4E37-9DBC-884CC4BCC550}" destId="{548119B5-EE70-45DA-AB9E-03D26A5BD044}" srcOrd="7" destOrd="0" presId="urn:microsoft.com/office/officeart/2005/8/layout/hChevron3"/>
    <dgm:cxn modelId="{4D3E829B-38E6-45DE-B497-B6B2E4A99195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7A187427-3063-4807-BE56-65D8B4AA4DA9}" type="presOf" srcId="{BA1D5187-A4C2-4C6A-BB63-54F8F72A03DF}" destId="{719B5A30-882C-4438-AF8C-458A637A6B69}" srcOrd="0" destOrd="0" presId="urn:microsoft.com/office/officeart/2005/8/layout/hChevron3"/>
    <dgm:cxn modelId="{3F230B82-61C1-4514-97C9-C8B1B221A5F9}" type="presOf" srcId="{F1BF476D-1201-49B1-BE12-36F545C3A9F1}" destId="{885EC420-E13C-4885-9555-6F16712DEF4A}" srcOrd="0" destOrd="0" presId="urn:microsoft.com/office/officeart/2005/8/layout/hChevron3"/>
    <dgm:cxn modelId="{7569B6EE-850B-4B56-84ED-E8BEE2678145}" type="presOf" srcId="{89187612-571A-4E24-A906-2707B88E8251}" destId="{4AD05097-EB58-4DBD-B68D-6029E155B2E6}" srcOrd="0" destOrd="0" presId="urn:microsoft.com/office/officeart/2005/8/layout/hChevron3"/>
    <dgm:cxn modelId="{C2E96306-6CB8-4E89-B5A8-8BAADFD77AF9}" type="presOf" srcId="{9D8C1BCB-C02E-4715-99FC-4E92F83821B2}" destId="{EEBCC428-D25C-4883-8C92-BD3E56893BA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9DB33335-547B-4FBD-BC79-748718AB7AC9}" type="presOf" srcId="{A792E3CB-DE65-402F-B4B1-1CB92B84F053}" destId="{1C88D384-DCBC-4E37-9DBC-884CC4BCC550}" srcOrd="0" destOrd="0" presId="urn:microsoft.com/office/officeart/2005/8/layout/hChevron3"/>
    <dgm:cxn modelId="{25480CAF-7994-49FA-9675-C12F141C1057}" type="presOf" srcId="{06F9ED8B-457C-4C5B-85BF-7EDF90F36FA7}" destId="{8D6A769B-A652-4A6C-9D2D-C956F5F568F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46EF96A7-EB6E-46DE-B275-0306FF7F3562}" type="presParOf" srcId="{1C88D384-DCBC-4E37-9DBC-884CC4BCC550}" destId="{885EC420-E13C-4885-9555-6F16712DEF4A}" srcOrd="0" destOrd="0" presId="urn:microsoft.com/office/officeart/2005/8/layout/hChevron3"/>
    <dgm:cxn modelId="{2935D2B7-E537-4FCC-8154-15E0C9E52ECE}" type="presParOf" srcId="{1C88D384-DCBC-4E37-9DBC-884CC4BCC550}" destId="{44A19349-C7FE-4432-8F76-FB4268FA019A}" srcOrd="1" destOrd="0" presId="urn:microsoft.com/office/officeart/2005/8/layout/hChevron3"/>
    <dgm:cxn modelId="{0F1E6A53-1B94-40AD-BB79-1E5CF73BF8F3}" type="presParOf" srcId="{1C88D384-DCBC-4E37-9DBC-884CC4BCC550}" destId="{4AD05097-EB58-4DBD-B68D-6029E155B2E6}" srcOrd="2" destOrd="0" presId="urn:microsoft.com/office/officeart/2005/8/layout/hChevron3"/>
    <dgm:cxn modelId="{1995E88C-312D-43C0-BC41-6870B9E3D7A0}" type="presParOf" srcId="{1C88D384-DCBC-4E37-9DBC-884CC4BCC550}" destId="{D99F239E-E2E0-4B70-8847-AE2ADE8F76D1}" srcOrd="3" destOrd="0" presId="urn:microsoft.com/office/officeart/2005/8/layout/hChevron3"/>
    <dgm:cxn modelId="{A8210021-9C81-4377-90FE-E5D333829F65}" type="presParOf" srcId="{1C88D384-DCBC-4E37-9DBC-884CC4BCC550}" destId="{EEBCC428-D25C-4883-8C92-BD3E56893BA0}" srcOrd="4" destOrd="0" presId="urn:microsoft.com/office/officeart/2005/8/layout/hChevron3"/>
    <dgm:cxn modelId="{3FA19E20-2243-4148-909B-F43D0E55AD21}" type="presParOf" srcId="{1C88D384-DCBC-4E37-9DBC-884CC4BCC550}" destId="{0ABFD332-39F3-47E1-80EF-6DF939FEDC33}" srcOrd="5" destOrd="0" presId="urn:microsoft.com/office/officeart/2005/8/layout/hChevron3"/>
    <dgm:cxn modelId="{ED2EF004-9A17-4E9F-A33D-CFB71B9013F8}" type="presParOf" srcId="{1C88D384-DCBC-4E37-9DBC-884CC4BCC550}" destId="{719B5A30-882C-4438-AF8C-458A637A6B69}" srcOrd="6" destOrd="0" presId="urn:microsoft.com/office/officeart/2005/8/layout/hChevron3"/>
    <dgm:cxn modelId="{D4E7DEB0-15DE-4887-A843-94AA76D51DB7}" type="presParOf" srcId="{1C88D384-DCBC-4E37-9DBC-884CC4BCC550}" destId="{548119B5-EE70-45DA-AB9E-03D26A5BD044}" srcOrd="7" destOrd="0" presId="urn:microsoft.com/office/officeart/2005/8/layout/hChevron3"/>
    <dgm:cxn modelId="{0E639B31-312F-49F1-925A-F6E6C88C5F3C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D3743D24-C301-48B4-9871-A082C4231579}" type="presOf" srcId="{F1BF476D-1201-49B1-BE12-36F545C3A9F1}" destId="{885EC420-E13C-4885-9555-6F16712DEF4A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45F7F36E-A168-4F86-AA00-25B67F7DE096}" type="presOf" srcId="{06F9ED8B-457C-4C5B-85BF-7EDF90F36FA7}" destId="{8D6A769B-A652-4A6C-9D2D-C956F5F568F9}" srcOrd="0" destOrd="0" presId="urn:microsoft.com/office/officeart/2005/8/layout/hChevron3"/>
    <dgm:cxn modelId="{974E1C36-7B46-4C62-9F32-3DB288D3F0B4}" type="presOf" srcId="{BA1D5187-A4C2-4C6A-BB63-54F8F72A03DF}" destId="{719B5A30-882C-4438-AF8C-458A637A6B69}" srcOrd="0" destOrd="0" presId="urn:microsoft.com/office/officeart/2005/8/layout/hChevron3"/>
    <dgm:cxn modelId="{DCA980ED-6B9F-4B3E-B3C0-E4F92F11E197}" type="presOf" srcId="{9D8C1BCB-C02E-4715-99FC-4E92F83821B2}" destId="{EEBCC428-D25C-4883-8C92-BD3E56893BA0}" srcOrd="0" destOrd="0" presId="urn:microsoft.com/office/officeart/2005/8/layout/hChevron3"/>
    <dgm:cxn modelId="{3E46AD7F-BC0F-4E74-8F54-6B5C286CB912}" type="presOf" srcId="{89187612-571A-4E24-A906-2707B88E8251}" destId="{4AD05097-EB58-4DBD-B68D-6029E155B2E6}" srcOrd="0" destOrd="0" presId="urn:microsoft.com/office/officeart/2005/8/layout/hChevron3"/>
    <dgm:cxn modelId="{DC296B05-A6A2-4AAE-B4B6-0ACFD3392FAB}" type="presOf" srcId="{A792E3CB-DE65-402F-B4B1-1CB92B84F053}" destId="{1C88D384-DCBC-4E37-9DBC-884CC4BCC550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D2B2EBF5-61EF-4A5E-8C4F-EDDD1C9AB6DC}" type="presParOf" srcId="{1C88D384-DCBC-4E37-9DBC-884CC4BCC550}" destId="{885EC420-E13C-4885-9555-6F16712DEF4A}" srcOrd="0" destOrd="0" presId="urn:microsoft.com/office/officeart/2005/8/layout/hChevron3"/>
    <dgm:cxn modelId="{B34BE184-0CCF-4054-A3AA-6ED0910E3B69}" type="presParOf" srcId="{1C88D384-DCBC-4E37-9DBC-884CC4BCC550}" destId="{44A19349-C7FE-4432-8F76-FB4268FA019A}" srcOrd="1" destOrd="0" presId="urn:microsoft.com/office/officeart/2005/8/layout/hChevron3"/>
    <dgm:cxn modelId="{6071C55C-9E2B-4ED5-B038-D3181CB274D1}" type="presParOf" srcId="{1C88D384-DCBC-4E37-9DBC-884CC4BCC550}" destId="{4AD05097-EB58-4DBD-B68D-6029E155B2E6}" srcOrd="2" destOrd="0" presId="urn:microsoft.com/office/officeart/2005/8/layout/hChevron3"/>
    <dgm:cxn modelId="{4EAA9AF1-A35E-419A-9993-8AA39F387B62}" type="presParOf" srcId="{1C88D384-DCBC-4E37-9DBC-884CC4BCC550}" destId="{D99F239E-E2E0-4B70-8847-AE2ADE8F76D1}" srcOrd="3" destOrd="0" presId="urn:microsoft.com/office/officeart/2005/8/layout/hChevron3"/>
    <dgm:cxn modelId="{E7B4149C-68A0-4756-876C-1F55D9925DB8}" type="presParOf" srcId="{1C88D384-DCBC-4E37-9DBC-884CC4BCC550}" destId="{EEBCC428-D25C-4883-8C92-BD3E56893BA0}" srcOrd="4" destOrd="0" presId="urn:microsoft.com/office/officeart/2005/8/layout/hChevron3"/>
    <dgm:cxn modelId="{1E81FC8A-BFA4-44FB-AAA6-ACCCB6CC7D30}" type="presParOf" srcId="{1C88D384-DCBC-4E37-9DBC-884CC4BCC550}" destId="{0ABFD332-39F3-47E1-80EF-6DF939FEDC33}" srcOrd="5" destOrd="0" presId="urn:microsoft.com/office/officeart/2005/8/layout/hChevron3"/>
    <dgm:cxn modelId="{5DE7982D-B6F1-4505-ADC2-45099290CFEB}" type="presParOf" srcId="{1C88D384-DCBC-4E37-9DBC-884CC4BCC550}" destId="{719B5A30-882C-4438-AF8C-458A637A6B69}" srcOrd="6" destOrd="0" presId="urn:microsoft.com/office/officeart/2005/8/layout/hChevron3"/>
    <dgm:cxn modelId="{683D2124-E05F-49B7-B6BF-BEE44FB7A3FB}" type="presParOf" srcId="{1C88D384-DCBC-4E37-9DBC-884CC4BCC550}" destId="{548119B5-EE70-45DA-AB9E-03D26A5BD044}" srcOrd="7" destOrd="0" presId="urn:microsoft.com/office/officeart/2005/8/layout/hChevron3"/>
    <dgm:cxn modelId="{D38C6C05-34C2-47B1-9DF3-E718B42A8FFB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8F268533-2C35-48A7-A611-CE9573A22DCF}" type="presOf" srcId="{A792E3CB-DE65-402F-B4B1-1CB92B84F053}" destId="{1C88D384-DCBC-4E37-9DBC-884CC4BCC550}" srcOrd="0" destOrd="0" presId="urn:microsoft.com/office/officeart/2005/8/layout/hChevron3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8F416592-10A5-448A-8F2D-433EAFABC2BA}" type="presOf" srcId="{06F9ED8B-457C-4C5B-85BF-7EDF90F36FA7}" destId="{8D6A769B-A652-4A6C-9D2D-C956F5F568F9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6A77165-BE04-4EC5-BF30-4AC31FFDBFB9}" type="presOf" srcId="{F1BF476D-1201-49B1-BE12-36F545C3A9F1}" destId="{885EC420-E13C-4885-9555-6F16712DEF4A}" srcOrd="0" destOrd="0" presId="urn:microsoft.com/office/officeart/2005/8/layout/hChevron3"/>
    <dgm:cxn modelId="{9715371A-B273-4D09-9C02-A695D851CBDC}" type="presOf" srcId="{89187612-571A-4E24-A906-2707B88E8251}" destId="{4AD05097-EB58-4DBD-B68D-6029E155B2E6}" srcOrd="0" destOrd="0" presId="urn:microsoft.com/office/officeart/2005/8/layout/hChevron3"/>
    <dgm:cxn modelId="{D90F0A52-7A2B-4E43-A0F8-B4D043B5E6DF}" type="presOf" srcId="{BA1D5187-A4C2-4C6A-BB63-54F8F72A03DF}" destId="{719B5A30-882C-4438-AF8C-458A637A6B69}" srcOrd="0" destOrd="0" presId="urn:microsoft.com/office/officeart/2005/8/layout/hChevron3"/>
    <dgm:cxn modelId="{957F7AF9-E14E-425F-8CA2-75E5C4324BCA}" type="presOf" srcId="{9D8C1BCB-C02E-4715-99FC-4E92F83821B2}" destId="{EEBCC428-D25C-4883-8C92-BD3E56893BA0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55F37AEE-4917-4BAB-964A-A1E8A973F96E}" type="presParOf" srcId="{1C88D384-DCBC-4E37-9DBC-884CC4BCC550}" destId="{885EC420-E13C-4885-9555-6F16712DEF4A}" srcOrd="0" destOrd="0" presId="urn:microsoft.com/office/officeart/2005/8/layout/hChevron3"/>
    <dgm:cxn modelId="{A4F241E7-3698-4EA2-8C62-23FB10E88147}" type="presParOf" srcId="{1C88D384-DCBC-4E37-9DBC-884CC4BCC550}" destId="{44A19349-C7FE-4432-8F76-FB4268FA019A}" srcOrd="1" destOrd="0" presId="urn:microsoft.com/office/officeart/2005/8/layout/hChevron3"/>
    <dgm:cxn modelId="{47BB633D-9251-4360-822D-7D2E47F1323E}" type="presParOf" srcId="{1C88D384-DCBC-4E37-9DBC-884CC4BCC550}" destId="{4AD05097-EB58-4DBD-B68D-6029E155B2E6}" srcOrd="2" destOrd="0" presId="urn:microsoft.com/office/officeart/2005/8/layout/hChevron3"/>
    <dgm:cxn modelId="{2175BC32-F4B7-47EE-9FF9-05467CE76EF1}" type="presParOf" srcId="{1C88D384-DCBC-4E37-9DBC-884CC4BCC550}" destId="{D99F239E-E2E0-4B70-8847-AE2ADE8F76D1}" srcOrd="3" destOrd="0" presId="urn:microsoft.com/office/officeart/2005/8/layout/hChevron3"/>
    <dgm:cxn modelId="{F25516B3-35F2-4C8E-8000-60D028082653}" type="presParOf" srcId="{1C88D384-DCBC-4E37-9DBC-884CC4BCC550}" destId="{EEBCC428-D25C-4883-8C92-BD3E56893BA0}" srcOrd="4" destOrd="0" presId="urn:microsoft.com/office/officeart/2005/8/layout/hChevron3"/>
    <dgm:cxn modelId="{583E75C5-6AD8-40E9-BC53-D2CB0A9EFD3E}" type="presParOf" srcId="{1C88D384-DCBC-4E37-9DBC-884CC4BCC550}" destId="{0ABFD332-39F3-47E1-80EF-6DF939FEDC33}" srcOrd="5" destOrd="0" presId="urn:microsoft.com/office/officeart/2005/8/layout/hChevron3"/>
    <dgm:cxn modelId="{611D5DD2-8802-4932-8BAF-CB241C500695}" type="presParOf" srcId="{1C88D384-DCBC-4E37-9DBC-884CC4BCC550}" destId="{719B5A30-882C-4438-AF8C-458A637A6B69}" srcOrd="6" destOrd="0" presId="urn:microsoft.com/office/officeart/2005/8/layout/hChevron3"/>
    <dgm:cxn modelId="{ADAFA5A7-D9F1-4E5B-A1AF-292371FB1B0A}" type="presParOf" srcId="{1C88D384-DCBC-4E37-9DBC-884CC4BCC550}" destId="{548119B5-EE70-45DA-AB9E-03D26A5BD044}" srcOrd="7" destOrd="0" presId="urn:microsoft.com/office/officeart/2005/8/layout/hChevron3"/>
    <dgm:cxn modelId="{E2FE90B8-D7F1-4754-8933-CDD4F093024E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B2606175-F4C2-4B67-BB9C-8DA0F8154CE2}" type="presOf" srcId="{9D8C1BCB-C02E-4715-99FC-4E92F83821B2}" destId="{EEBCC428-D25C-4883-8C92-BD3E56893BA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6C5D69F4-A678-4425-A2E0-2F21B7293EDA}" type="presOf" srcId="{89187612-571A-4E24-A906-2707B88E8251}" destId="{4AD05097-EB58-4DBD-B68D-6029E155B2E6}" srcOrd="0" destOrd="0" presId="urn:microsoft.com/office/officeart/2005/8/layout/hChevron3"/>
    <dgm:cxn modelId="{BA1686B9-3FA8-42C9-B684-61F9C23D19D7}" type="presOf" srcId="{06F9ED8B-457C-4C5B-85BF-7EDF90F36FA7}" destId="{8D6A769B-A652-4A6C-9D2D-C956F5F568F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793E915B-E13E-4188-A6AD-A8F006675D1C}" type="presOf" srcId="{F1BF476D-1201-49B1-BE12-36F545C3A9F1}" destId="{885EC420-E13C-4885-9555-6F16712DEF4A}" srcOrd="0" destOrd="0" presId="urn:microsoft.com/office/officeart/2005/8/layout/hChevron3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C02663CC-5BD7-4C32-A2EA-AC600D60BC49}" type="presOf" srcId="{BA1D5187-A4C2-4C6A-BB63-54F8F72A03DF}" destId="{719B5A30-882C-4438-AF8C-458A637A6B69}" srcOrd="0" destOrd="0" presId="urn:microsoft.com/office/officeart/2005/8/layout/hChevron3"/>
    <dgm:cxn modelId="{0F5B6D3B-53DE-4DD6-B976-1EC35D1C4075}" type="presOf" srcId="{A792E3CB-DE65-402F-B4B1-1CB92B84F053}" destId="{1C88D384-DCBC-4E37-9DBC-884CC4BCC550}" srcOrd="0" destOrd="0" presId="urn:microsoft.com/office/officeart/2005/8/layout/hChevron3"/>
    <dgm:cxn modelId="{298859AA-D05B-4536-BFA6-0DFFCC7D8F42}" type="presParOf" srcId="{1C88D384-DCBC-4E37-9DBC-884CC4BCC550}" destId="{885EC420-E13C-4885-9555-6F16712DEF4A}" srcOrd="0" destOrd="0" presId="urn:microsoft.com/office/officeart/2005/8/layout/hChevron3"/>
    <dgm:cxn modelId="{98E3CF8C-D962-4675-8815-A33620A5E3F2}" type="presParOf" srcId="{1C88D384-DCBC-4E37-9DBC-884CC4BCC550}" destId="{44A19349-C7FE-4432-8F76-FB4268FA019A}" srcOrd="1" destOrd="0" presId="urn:microsoft.com/office/officeart/2005/8/layout/hChevron3"/>
    <dgm:cxn modelId="{4F97DF82-8D23-4921-A5FB-8E1542C3F47B}" type="presParOf" srcId="{1C88D384-DCBC-4E37-9DBC-884CC4BCC550}" destId="{4AD05097-EB58-4DBD-B68D-6029E155B2E6}" srcOrd="2" destOrd="0" presId="urn:microsoft.com/office/officeart/2005/8/layout/hChevron3"/>
    <dgm:cxn modelId="{45B7A4E4-6C89-4C59-BE59-303B788B0F79}" type="presParOf" srcId="{1C88D384-DCBC-4E37-9DBC-884CC4BCC550}" destId="{D99F239E-E2E0-4B70-8847-AE2ADE8F76D1}" srcOrd="3" destOrd="0" presId="urn:microsoft.com/office/officeart/2005/8/layout/hChevron3"/>
    <dgm:cxn modelId="{C4BA16E9-6F6B-450D-B48E-C42A4AA20920}" type="presParOf" srcId="{1C88D384-DCBC-4E37-9DBC-884CC4BCC550}" destId="{EEBCC428-D25C-4883-8C92-BD3E56893BA0}" srcOrd="4" destOrd="0" presId="urn:microsoft.com/office/officeart/2005/8/layout/hChevron3"/>
    <dgm:cxn modelId="{E8442D28-6DBF-46EE-8FB7-C20C55115E74}" type="presParOf" srcId="{1C88D384-DCBC-4E37-9DBC-884CC4BCC550}" destId="{0ABFD332-39F3-47E1-80EF-6DF939FEDC33}" srcOrd="5" destOrd="0" presId="urn:microsoft.com/office/officeart/2005/8/layout/hChevron3"/>
    <dgm:cxn modelId="{C1669867-52CA-4DFF-94FD-0208BDE4D540}" type="presParOf" srcId="{1C88D384-DCBC-4E37-9DBC-884CC4BCC550}" destId="{719B5A30-882C-4438-AF8C-458A637A6B69}" srcOrd="6" destOrd="0" presId="urn:microsoft.com/office/officeart/2005/8/layout/hChevron3"/>
    <dgm:cxn modelId="{76E2FBA5-9FA7-4056-8CE3-9E3EF980B84A}" type="presParOf" srcId="{1C88D384-DCBC-4E37-9DBC-884CC4BCC550}" destId="{548119B5-EE70-45DA-AB9E-03D26A5BD044}" srcOrd="7" destOrd="0" presId="urn:microsoft.com/office/officeart/2005/8/layout/hChevron3"/>
    <dgm:cxn modelId="{514594F3-CE2E-4C29-A606-A893788175CF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7005757D-D4DE-46B0-918B-9D0CF2AC25FD}" type="presOf" srcId="{A792E3CB-DE65-402F-B4B1-1CB92B84F053}" destId="{1C88D384-DCBC-4E37-9DBC-884CC4BCC55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CF543396-8EF8-41CE-83BE-DD8F0D1BE87D}" type="presOf" srcId="{06F9ED8B-457C-4C5B-85BF-7EDF90F36FA7}" destId="{8D6A769B-A652-4A6C-9D2D-C956F5F568F9}" srcOrd="0" destOrd="0" presId="urn:microsoft.com/office/officeart/2005/8/layout/hChevron3"/>
    <dgm:cxn modelId="{1FFD266B-58FE-44FE-AD08-5899AA3C807C}" type="presOf" srcId="{89187612-571A-4E24-A906-2707B88E8251}" destId="{4AD05097-EB58-4DBD-B68D-6029E155B2E6}" srcOrd="0" destOrd="0" presId="urn:microsoft.com/office/officeart/2005/8/layout/hChevron3"/>
    <dgm:cxn modelId="{2DCB4D73-01F3-40FA-800A-B1E285337364}" type="presOf" srcId="{F1BF476D-1201-49B1-BE12-36F545C3A9F1}" destId="{885EC420-E13C-4885-9555-6F16712DEF4A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CB4B5F2C-DB77-4D9E-808D-A05294493AF7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077AA4EF-514B-4DB4-AA6F-1A7D975AF8CE}" type="presOf" srcId="{9D8C1BCB-C02E-4715-99FC-4E92F83821B2}" destId="{EEBCC428-D25C-4883-8C92-BD3E56893BA0}" srcOrd="0" destOrd="0" presId="urn:microsoft.com/office/officeart/2005/8/layout/hChevron3"/>
    <dgm:cxn modelId="{62FD2596-095A-4AE5-B0EA-9FCA1785CB91}" type="presParOf" srcId="{1C88D384-DCBC-4E37-9DBC-884CC4BCC550}" destId="{885EC420-E13C-4885-9555-6F16712DEF4A}" srcOrd="0" destOrd="0" presId="urn:microsoft.com/office/officeart/2005/8/layout/hChevron3"/>
    <dgm:cxn modelId="{6E01477C-558A-4241-BC21-F5A2F2A4BEBC}" type="presParOf" srcId="{1C88D384-DCBC-4E37-9DBC-884CC4BCC550}" destId="{44A19349-C7FE-4432-8F76-FB4268FA019A}" srcOrd="1" destOrd="0" presId="urn:microsoft.com/office/officeart/2005/8/layout/hChevron3"/>
    <dgm:cxn modelId="{A738FC47-7BD0-4BE8-BDE6-4A600D29CFAF}" type="presParOf" srcId="{1C88D384-DCBC-4E37-9DBC-884CC4BCC550}" destId="{4AD05097-EB58-4DBD-B68D-6029E155B2E6}" srcOrd="2" destOrd="0" presId="urn:microsoft.com/office/officeart/2005/8/layout/hChevron3"/>
    <dgm:cxn modelId="{4DB195B2-9DCE-4903-B29C-5CADCD812E2A}" type="presParOf" srcId="{1C88D384-DCBC-4E37-9DBC-884CC4BCC550}" destId="{D99F239E-E2E0-4B70-8847-AE2ADE8F76D1}" srcOrd="3" destOrd="0" presId="urn:microsoft.com/office/officeart/2005/8/layout/hChevron3"/>
    <dgm:cxn modelId="{38C1999B-9111-42B9-AD7E-0D88720BCF38}" type="presParOf" srcId="{1C88D384-DCBC-4E37-9DBC-884CC4BCC550}" destId="{EEBCC428-D25C-4883-8C92-BD3E56893BA0}" srcOrd="4" destOrd="0" presId="urn:microsoft.com/office/officeart/2005/8/layout/hChevron3"/>
    <dgm:cxn modelId="{3D063BBF-7B78-433F-966A-5F201F111501}" type="presParOf" srcId="{1C88D384-DCBC-4E37-9DBC-884CC4BCC550}" destId="{0ABFD332-39F3-47E1-80EF-6DF939FEDC33}" srcOrd="5" destOrd="0" presId="urn:microsoft.com/office/officeart/2005/8/layout/hChevron3"/>
    <dgm:cxn modelId="{D75E0E92-971E-43CE-BF84-9967D03DBE4C}" type="presParOf" srcId="{1C88D384-DCBC-4E37-9DBC-884CC4BCC550}" destId="{719B5A30-882C-4438-AF8C-458A637A6B69}" srcOrd="6" destOrd="0" presId="urn:microsoft.com/office/officeart/2005/8/layout/hChevron3"/>
    <dgm:cxn modelId="{0D342963-1157-42EF-82F7-044450C7F67E}" type="presParOf" srcId="{1C88D384-DCBC-4E37-9DBC-884CC4BCC550}" destId="{548119B5-EE70-45DA-AB9E-03D26A5BD044}" srcOrd="7" destOrd="0" presId="urn:microsoft.com/office/officeart/2005/8/layout/hChevron3"/>
    <dgm:cxn modelId="{10E0D852-57D1-476B-B2B6-D600EBBB1277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6FC0A3C2-3CF2-4C22-9063-27F3DDEAE143}" type="presOf" srcId="{F1BF476D-1201-49B1-BE12-36F545C3A9F1}" destId="{885EC420-E13C-4885-9555-6F16712DEF4A}" srcOrd="0" destOrd="0" presId="urn:microsoft.com/office/officeart/2005/8/layout/hChevron3"/>
    <dgm:cxn modelId="{2F4AED86-CAD4-46FC-9C99-2F60E2EC122B}" type="presOf" srcId="{89187612-571A-4E24-A906-2707B88E8251}" destId="{4AD05097-EB58-4DBD-B68D-6029E155B2E6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D44BCF3E-2837-4F5B-B2B7-10772D0C20C0}" type="presOf" srcId="{A792E3CB-DE65-402F-B4B1-1CB92B84F053}" destId="{1C88D384-DCBC-4E37-9DBC-884CC4BCC550}" srcOrd="0" destOrd="0" presId="urn:microsoft.com/office/officeart/2005/8/layout/hChevron3"/>
    <dgm:cxn modelId="{5934F61A-601F-42B8-A994-0C98219AC673}" type="presOf" srcId="{BA1D5187-A4C2-4C6A-BB63-54F8F72A03DF}" destId="{719B5A30-882C-4438-AF8C-458A637A6B6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653A0260-DB8A-4A52-BD95-CC4C9D0C54CD}" type="presOf" srcId="{06F9ED8B-457C-4C5B-85BF-7EDF90F36FA7}" destId="{8D6A769B-A652-4A6C-9D2D-C956F5F568F9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C22885BF-0472-4E7A-A6EE-30620D2EF8B4}" type="presOf" srcId="{9D8C1BCB-C02E-4715-99FC-4E92F83821B2}" destId="{EEBCC428-D25C-4883-8C92-BD3E56893BA0}" srcOrd="0" destOrd="0" presId="urn:microsoft.com/office/officeart/2005/8/layout/hChevron3"/>
    <dgm:cxn modelId="{8E3BB868-6638-44FC-AAC8-8A08F9B6C838}" type="presParOf" srcId="{1C88D384-DCBC-4E37-9DBC-884CC4BCC550}" destId="{885EC420-E13C-4885-9555-6F16712DEF4A}" srcOrd="0" destOrd="0" presId="urn:microsoft.com/office/officeart/2005/8/layout/hChevron3"/>
    <dgm:cxn modelId="{7A37F3E6-C216-47DE-A783-B8F6EFD4311B}" type="presParOf" srcId="{1C88D384-DCBC-4E37-9DBC-884CC4BCC550}" destId="{44A19349-C7FE-4432-8F76-FB4268FA019A}" srcOrd="1" destOrd="0" presId="urn:microsoft.com/office/officeart/2005/8/layout/hChevron3"/>
    <dgm:cxn modelId="{C48E91A1-09CA-4233-8E88-AC3A18DCF3EA}" type="presParOf" srcId="{1C88D384-DCBC-4E37-9DBC-884CC4BCC550}" destId="{4AD05097-EB58-4DBD-B68D-6029E155B2E6}" srcOrd="2" destOrd="0" presId="urn:microsoft.com/office/officeart/2005/8/layout/hChevron3"/>
    <dgm:cxn modelId="{0EB39279-F6B2-406E-B916-B48599778886}" type="presParOf" srcId="{1C88D384-DCBC-4E37-9DBC-884CC4BCC550}" destId="{D99F239E-E2E0-4B70-8847-AE2ADE8F76D1}" srcOrd="3" destOrd="0" presId="urn:microsoft.com/office/officeart/2005/8/layout/hChevron3"/>
    <dgm:cxn modelId="{CDC4DB90-6237-4197-817D-E379B8C9B549}" type="presParOf" srcId="{1C88D384-DCBC-4E37-9DBC-884CC4BCC550}" destId="{EEBCC428-D25C-4883-8C92-BD3E56893BA0}" srcOrd="4" destOrd="0" presId="urn:microsoft.com/office/officeart/2005/8/layout/hChevron3"/>
    <dgm:cxn modelId="{FD01923F-1F04-43D4-9A4E-3EABE9460ACD}" type="presParOf" srcId="{1C88D384-DCBC-4E37-9DBC-884CC4BCC550}" destId="{0ABFD332-39F3-47E1-80EF-6DF939FEDC33}" srcOrd="5" destOrd="0" presId="urn:microsoft.com/office/officeart/2005/8/layout/hChevron3"/>
    <dgm:cxn modelId="{9C9D4065-80EA-4460-BA7A-C0011C2F81BA}" type="presParOf" srcId="{1C88D384-DCBC-4E37-9DBC-884CC4BCC550}" destId="{719B5A30-882C-4438-AF8C-458A637A6B69}" srcOrd="6" destOrd="0" presId="urn:microsoft.com/office/officeart/2005/8/layout/hChevron3"/>
    <dgm:cxn modelId="{8991454B-01B6-47F9-AAC8-989360F883CD}" type="presParOf" srcId="{1C88D384-DCBC-4E37-9DBC-884CC4BCC550}" destId="{548119B5-EE70-45DA-AB9E-03D26A5BD044}" srcOrd="7" destOrd="0" presId="urn:microsoft.com/office/officeart/2005/8/layout/hChevron3"/>
    <dgm:cxn modelId="{8868895C-D972-4919-8278-4EE087018738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01FF704A-5791-46B2-B448-AE0011C41144}" type="presOf" srcId="{F1BF476D-1201-49B1-BE12-36F545C3A9F1}" destId="{885EC420-E13C-4885-9555-6F16712DEF4A}" srcOrd="0" destOrd="0" presId="urn:microsoft.com/office/officeart/2005/8/layout/hChevron3"/>
    <dgm:cxn modelId="{C26B61FD-0AC0-43B7-B160-5DF2EC767B53}" type="presOf" srcId="{A792E3CB-DE65-402F-B4B1-1CB92B84F053}" destId="{1C88D384-DCBC-4E37-9DBC-884CC4BCC55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C6E55A02-68A5-479A-91D1-146FD6F0D87B}" type="presOf" srcId="{89187612-571A-4E24-A906-2707B88E8251}" destId="{4AD05097-EB58-4DBD-B68D-6029E155B2E6}" srcOrd="0" destOrd="0" presId="urn:microsoft.com/office/officeart/2005/8/layout/hChevron3"/>
    <dgm:cxn modelId="{8ACF7DF7-2FE5-49E0-9824-E3D2E05E15BE}" type="presOf" srcId="{06F9ED8B-457C-4C5B-85BF-7EDF90F36FA7}" destId="{8D6A769B-A652-4A6C-9D2D-C956F5F568F9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3B7FFC9C-EC1E-4315-B3B2-F62E67A1C30F}" type="presOf" srcId="{9D8C1BCB-C02E-4715-99FC-4E92F83821B2}" destId="{EEBCC428-D25C-4883-8C92-BD3E56893BA0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49DB0A95-5512-42BF-A385-28F361F8A2E3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2060E5E5-57B5-4BAC-AAA6-790AADE42C8F}" type="presParOf" srcId="{1C88D384-DCBC-4E37-9DBC-884CC4BCC550}" destId="{885EC420-E13C-4885-9555-6F16712DEF4A}" srcOrd="0" destOrd="0" presId="urn:microsoft.com/office/officeart/2005/8/layout/hChevron3"/>
    <dgm:cxn modelId="{6493B37C-719A-4CA1-A397-9EF468B6DBD7}" type="presParOf" srcId="{1C88D384-DCBC-4E37-9DBC-884CC4BCC550}" destId="{44A19349-C7FE-4432-8F76-FB4268FA019A}" srcOrd="1" destOrd="0" presId="urn:microsoft.com/office/officeart/2005/8/layout/hChevron3"/>
    <dgm:cxn modelId="{CCAF28E9-AAC0-44E3-BC94-33B3A04A7CE7}" type="presParOf" srcId="{1C88D384-DCBC-4E37-9DBC-884CC4BCC550}" destId="{4AD05097-EB58-4DBD-B68D-6029E155B2E6}" srcOrd="2" destOrd="0" presId="urn:microsoft.com/office/officeart/2005/8/layout/hChevron3"/>
    <dgm:cxn modelId="{B0E31D73-72B5-4D03-97D7-10246845B775}" type="presParOf" srcId="{1C88D384-DCBC-4E37-9DBC-884CC4BCC550}" destId="{D99F239E-E2E0-4B70-8847-AE2ADE8F76D1}" srcOrd="3" destOrd="0" presId="urn:microsoft.com/office/officeart/2005/8/layout/hChevron3"/>
    <dgm:cxn modelId="{88DF9020-61B1-4513-8D14-7AD40FB7156F}" type="presParOf" srcId="{1C88D384-DCBC-4E37-9DBC-884CC4BCC550}" destId="{EEBCC428-D25C-4883-8C92-BD3E56893BA0}" srcOrd="4" destOrd="0" presId="urn:microsoft.com/office/officeart/2005/8/layout/hChevron3"/>
    <dgm:cxn modelId="{7593D54F-8C51-41A0-B3F8-D6BE0EB52B91}" type="presParOf" srcId="{1C88D384-DCBC-4E37-9DBC-884CC4BCC550}" destId="{0ABFD332-39F3-47E1-80EF-6DF939FEDC33}" srcOrd="5" destOrd="0" presId="urn:microsoft.com/office/officeart/2005/8/layout/hChevron3"/>
    <dgm:cxn modelId="{03ED24D0-D615-451C-9C81-2602945B56AB}" type="presParOf" srcId="{1C88D384-DCBC-4E37-9DBC-884CC4BCC550}" destId="{719B5A30-882C-4438-AF8C-458A637A6B69}" srcOrd="6" destOrd="0" presId="urn:microsoft.com/office/officeart/2005/8/layout/hChevron3"/>
    <dgm:cxn modelId="{91CD3867-DF15-4D85-BE33-A06FE18FC152}" type="presParOf" srcId="{1C88D384-DCBC-4E37-9DBC-884CC4BCC550}" destId="{548119B5-EE70-45DA-AB9E-03D26A5BD044}" srcOrd="7" destOrd="0" presId="urn:microsoft.com/office/officeart/2005/8/layout/hChevron3"/>
    <dgm:cxn modelId="{EAC83496-1CAF-44AC-B0EA-08E20970BDE3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AEBFB082-B971-4F07-9E7D-4F07E149978E}" type="presOf" srcId="{06F9ED8B-457C-4C5B-85BF-7EDF90F36FA7}" destId="{8D6A769B-A652-4A6C-9D2D-C956F5F568F9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C8431207-9CA4-4A67-90CD-9A52B50C0014}" type="presOf" srcId="{F1BF476D-1201-49B1-BE12-36F545C3A9F1}" destId="{885EC420-E13C-4885-9555-6F16712DEF4A}" srcOrd="0" destOrd="0" presId="urn:microsoft.com/office/officeart/2005/8/layout/hChevron3"/>
    <dgm:cxn modelId="{2AAD542B-48F6-4148-88A4-C383C9E722EF}" type="presOf" srcId="{89187612-571A-4E24-A906-2707B88E8251}" destId="{4AD05097-EB58-4DBD-B68D-6029E155B2E6}" srcOrd="0" destOrd="0" presId="urn:microsoft.com/office/officeart/2005/8/layout/hChevron3"/>
    <dgm:cxn modelId="{EDE49A6C-C6FA-48F1-96A5-9C1E117294B9}" type="presOf" srcId="{A792E3CB-DE65-402F-B4B1-1CB92B84F053}" destId="{1C88D384-DCBC-4E37-9DBC-884CC4BCC550}" srcOrd="0" destOrd="0" presId="urn:microsoft.com/office/officeart/2005/8/layout/hChevron3"/>
    <dgm:cxn modelId="{2DF8AA76-23BC-42DD-A386-7E71567815E1}" type="presOf" srcId="{9D8C1BCB-C02E-4715-99FC-4E92F83821B2}" destId="{EEBCC428-D25C-4883-8C92-BD3E56893BA0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53B9FED5-0406-418B-BC67-C56DEA0E65A7}" type="presOf" srcId="{BA1D5187-A4C2-4C6A-BB63-54F8F72A03DF}" destId="{719B5A30-882C-4438-AF8C-458A637A6B69}" srcOrd="0" destOrd="0" presId="urn:microsoft.com/office/officeart/2005/8/layout/hChevron3"/>
    <dgm:cxn modelId="{0DDCAB3E-774A-460D-AAE1-580A078B4216}" type="presParOf" srcId="{1C88D384-DCBC-4E37-9DBC-884CC4BCC550}" destId="{885EC420-E13C-4885-9555-6F16712DEF4A}" srcOrd="0" destOrd="0" presId="urn:microsoft.com/office/officeart/2005/8/layout/hChevron3"/>
    <dgm:cxn modelId="{D3FBDD5E-07DC-45ED-8EE7-49200C81FE33}" type="presParOf" srcId="{1C88D384-DCBC-4E37-9DBC-884CC4BCC550}" destId="{44A19349-C7FE-4432-8F76-FB4268FA019A}" srcOrd="1" destOrd="0" presId="urn:microsoft.com/office/officeart/2005/8/layout/hChevron3"/>
    <dgm:cxn modelId="{085A64E8-0F24-4371-80F5-F557E20BD373}" type="presParOf" srcId="{1C88D384-DCBC-4E37-9DBC-884CC4BCC550}" destId="{4AD05097-EB58-4DBD-B68D-6029E155B2E6}" srcOrd="2" destOrd="0" presId="urn:microsoft.com/office/officeart/2005/8/layout/hChevron3"/>
    <dgm:cxn modelId="{E8A37E2A-D093-43F2-8377-495110BBAA4C}" type="presParOf" srcId="{1C88D384-DCBC-4E37-9DBC-884CC4BCC550}" destId="{D99F239E-E2E0-4B70-8847-AE2ADE8F76D1}" srcOrd="3" destOrd="0" presId="urn:microsoft.com/office/officeart/2005/8/layout/hChevron3"/>
    <dgm:cxn modelId="{C6369FF3-C188-43CD-BD28-3E44EAC6AD12}" type="presParOf" srcId="{1C88D384-DCBC-4E37-9DBC-884CC4BCC550}" destId="{EEBCC428-D25C-4883-8C92-BD3E56893BA0}" srcOrd="4" destOrd="0" presId="urn:microsoft.com/office/officeart/2005/8/layout/hChevron3"/>
    <dgm:cxn modelId="{C480230C-D33D-4A1D-B134-A962DEB3F3D9}" type="presParOf" srcId="{1C88D384-DCBC-4E37-9DBC-884CC4BCC550}" destId="{0ABFD332-39F3-47E1-80EF-6DF939FEDC33}" srcOrd="5" destOrd="0" presId="urn:microsoft.com/office/officeart/2005/8/layout/hChevron3"/>
    <dgm:cxn modelId="{D8D6FD47-C8E0-403E-BA43-B9C4F9F0527C}" type="presParOf" srcId="{1C88D384-DCBC-4E37-9DBC-884CC4BCC550}" destId="{719B5A30-882C-4438-AF8C-458A637A6B69}" srcOrd="6" destOrd="0" presId="urn:microsoft.com/office/officeart/2005/8/layout/hChevron3"/>
    <dgm:cxn modelId="{6507EB43-5DE6-4D1A-9D9D-0D2F2124C878}" type="presParOf" srcId="{1C88D384-DCBC-4E37-9DBC-884CC4BCC550}" destId="{548119B5-EE70-45DA-AB9E-03D26A5BD044}" srcOrd="7" destOrd="0" presId="urn:microsoft.com/office/officeart/2005/8/layout/hChevron3"/>
    <dgm:cxn modelId="{796793BC-DF2D-45E7-B521-7EA223AFF21F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3E4E9BC4-D8B6-4431-B37B-643E7E91BECA}" type="presOf" srcId="{BA1D5187-A4C2-4C6A-BB63-54F8F72A03DF}" destId="{719B5A30-882C-4438-AF8C-458A637A6B69}" srcOrd="0" destOrd="0" presId="urn:microsoft.com/office/officeart/2005/8/layout/hChevron3"/>
    <dgm:cxn modelId="{4424F172-CA51-4E49-8363-AB5F734853D8}" type="presOf" srcId="{9D8C1BCB-C02E-4715-99FC-4E92F83821B2}" destId="{EEBCC428-D25C-4883-8C92-BD3E56893BA0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4C48F508-0B73-419F-AD61-33DFC46E4D80}" type="presOf" srcId="{89187612-571A-4E24-A906-2707B88E8251}" destId="{4AD05097-EB58-4DBD-B68D-6029E155B2E6}" srcOrd="0" destOrd="0" presId="urn:microsoft.com/office/officeart/2005/8/layout/hChevron3"/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EE57F8E9-AEC2-4417-BD34-1FCDEE586F88}" type="presOf" srcId="{A792E3CB-DE65-402F-B4B1-1CB92B84F053}" destId="{1C88D384-DCBC-4E37-9DBC-884CC4BCC550}" srcOrd="0" destOrd="0" presId="urn:microsoft.com/office/officeart/2005/8/layout/hChevron3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598688B7-274C-4FD9-9C20-206DDE574DD2}" type="presOf" srcId="{F1BF476D-1201-49B1-BE12-36F545C3A9F1}" destId="{885EC420-E13C-4885-9555-6F16712DEF4A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F6A1C5A5-DC7A-4397-A3F1-1D6A1014F7D0}" type="presOf" srcId="{06F9ED8B-457C-4C5B-85BF-7EDF90F36FA7}" destId="{8D6A769B-A652-4A6C-9D2D-C956F5F568F9}" srcOrd="0" destOrd="0" presId="urn:microsoft.com/office/officeart/2005/8/layout/hChevron3"/>
    <dgm:cxn modelId="{20EAB46F-3A5F-4FBC-9A1B-D39D8CBC91F9}" type="presParOf" srcId="{1C88D384-DCBC-4E37-9DBC-884CC4BCC550}" destId="{885EC420-E13C-4885-9555-6F16712DEF4A}" srcOrd="0" destOrd="0" presId="urn:microsoft.com/office/officeart/2005/8/layout/hChevron3"/>
    <dgm:cxn modelId="{0AE38026-BA6A-4A1F-B935-9F4323BA382B}" type="presParOf" srcId="{1C88D384-DCBC-4E37-9DBC-884CC4BCC550}" destId="{44A19349-C7FE-4432-8F76-FB4268FA019A}" srcOrd="1" destOrd="0" presId="urn:microsoft.com/office/officeart/2005/8/layout/hChevron3"/>
    <dgm:cxn modelId="{8FFA3404-D782-4EB8-8A9F-1DF69CC00E37}" type="presParOf" srcId="{1C88D384-DCBC-4E37-9DBC-884CC4BCC550}" destId="{4AD05097-EB58-4DBD-B68D-6029E155B2E6}" srcOrd="2" destOrd="0" presId="urn:microsoft.com/office/officeart/2005/8/layout/hChevron3"/>
    <dgm:cxn modelId="{DF70E4FF-E00A-4CF6-91D1-926F2898639F}" type="presParOf" srcId="{1C88D384-DCBC-4E37-9DBC-884CC4BCC550}" destId="{D99F239E-E2E0-4B70-8847-AE2ADE8F76D1}" srcOrd="3" destOrd="0" presId="urn:microsoft.com/office/officeart/2005/8/layout/hChevron3"/>
    <dgm:cxn modelId="{802B0FA1-0E48-4EBE-AC1C-77BB00FDEC99}" type="presParOf" srcId="{1C88D384-DCBC-4E37-9DBC-884CC4BCC550}" destId="{EEBCC428-D25C-4883-8C92-BD3E56893BA0}" srcOrd="4" destOrd="0" presId="urn:microsoft.com/office/officeart/2005/8/layout/hChevron3"/>
    <dgm:cxn modelId="{B55FF55F-4463-45B5-81A4-509D7E80973D}" type="presParOf" srcId="{1C88D384-DCBC-4E37-9DBC-884CC4BCC550}" destId="{0ABFD332-39F3-47E1-80EF-6DF939FEDC33}" srcOrd="5" destOrd="0" presId="urn:microsoft.com/office/officeart/2005/8/layout/hChevron3"/>
    <dgm:cxn modelId="{E4A685CB-C309-4E6C-B494-740B383C441C}" type="presParOf" srcId="{1C88D384-DCBC-4E37-9DBC-884CC4BCC550}" destId="{719B5A30-882C-4438-AF8C-458A637A6B69}" srcOrd="6" destOrd="0" presId="urn:microsoft.com/office/officeart/2005/8/layout/hChevron3"/>
    <dgm:cxn modelId="{C372F426-EFC3-423C-B01C-6E836DA15188}" type="presParOf" srcId="{1C88D384-DCBC-4E37-9DBC-884CC4BCC550}" destId="{548119B5-EE70-45DA-AB9E-03D26A5BD044}" srcOrd="7" destOrd="0" presId="urn:microsoft.com/office/officeart/2005/8/layout/hChevron3"/>
    <dgm:cxn modelId="{A07D84D7-7AB2-41CD-BFF2-68CFA5EF4257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92E3CB-DE65-402F-B4B1-1CB92B84F053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</dgm:pt>
    <dgm:pt modelId="{F1BF476D-1201-49B1-BE12-36F545C3A9F1}">
      <dgm:prSet phldrT="[Text]" custT="1"/>
      <dgm:spPr/>
      <dgm:t>
        <a:bodyPr/>
        <a:lstStyle/>
        <a:p>
          <a:r>
            <a:rPr lang="en-US" sz="1800" noProof="0" dirty="0" smtClean="0"/>
            <a:t>Modeling</a:t>
          </a:r>
          <a:endParaRPr lang="en-US" sz="1800" noProof="0" dirty="0"/>
        </a:p>
      </dgm:t>
    </dgm:pt>
    <dgm:pt modelId="{9C52D345-1AE1-42CD-B68E-8499ED9AFC6C}" type="parTrans" cxnId="{B1B7AFFA-1366-406A-A498-1B93184EF4C8}">
      <dgm:prSet/>
      <dgm:spPr/>
      <dgm:t>
        <a:bodyPr/>
        <a:lstStyle/>
        <a:p>
          <a:endParaRPr lang="da-DK"/>
        </a:p>
      </dgm:t>
    </dgm:pt>
    <dgm:pt modelId="{9BE3F6B1-9207-4BA1-8199-21978CDEDFB3}" type="sibTrans" cxnId="{B1B7AFFA-1366-406A-A498-1B93184EF4C8}">
      <dgm:prSet/>
      <dgm:spPr/>
      <dgm:t>
        <a:bodyPr/>
        <a:lstStyle/>
        <a:p>
          <a:endParaRPr lang="da-DK"/>
        </a:p>
      </dgm:t>
    </dgm:pt>
    <dgm:pt modelId="{89187612-571A-4E24-A906-2707B88E8251}">
      <dgm:prSet phldrT="[Text]" custT="1"/>
      <dgm:spPr/>
      <dgm:t>
        <a:bodyPr/>
        <a:lstStyle/>
        <a:p>
          <a:r>
            <a:rPr lang="en-US" sz="1800" noProof="0" dirty="0" smtClean="0"/>
            <a:t>Visualization</a:t>
          </a:r>
          <a:endParaRPr lang="en-US" sz="1800" noProof="0" dirty="0"/>
        </a:p>
      </dgm:t>
    </dgm:pt>
    <dgm:pt modelId="{509C2349-A78D-49A7-BB0C-CF232DB939B8}" type="parTrans" cxnId="{B08BC019-E138-42FB-85F6-666D01F94942}">
      <dgm:prSet/>
      <dgm:spPr/>
      <dgm:t>
        <a:bodyPr/>
        <a:lstStyle/>
        <a:p>
          <a:endParaRPr lang="da-DK"/>
        </a:p>
      </dgm:t>
    </dgm:pt>
    <dgm:pt modelId="{B4D3BAEE-A833-4B72-84C8-60161B004646}" type="sibTrans" cxnId="{B08BC019-E138-42FB-85F6-666D01F94942}">
      <dgm:prSet/>
      <dgm:spPr/>
      <dgm:t>
        <a:bodyPr/>
        <a:lstStyle/>
        <a:p>
          <a:endParaRPr lang="da-DK"/>
        </a:p>
      </dgm:t>
    </dgm:pt>
    <dgm:pt modelId="{9D8C1BCB-C02E-4715-99FC-4E92F83821B2}">
      <dgm:prSet phldrT="[Text]" custT="1"/>
      <dgm:spPr/>
      <dgm:t>
        <a:bodyPr/>
        <a:lstStyle/>
        <a:p>
          <a:r>
            <a:rPr lang="en-US" sz="1800" noProof="0" dirty="0" smtClean="0"/>
            <a:t>Simulation</a:t>
          </a:r>
          <a:endParaRPr lang="en-US" sz="1800" noProof="0" dirty="0"/>
        </a:p>
      </dgm:t>
    </dgm:pt>
    <dgm:pt modelId="{E79C71ED-EC7A-4B6E-9274-F58A306EC69E}" type="parTrans" cxnId="{05ADBA89-E881-49FA-B844-0D2BAD231607}">
      <dgm:prSet/>
      <dgm:spPr/>
      <dgm:t>
        <a:bodyPr/>
        <a:lstStyle/>
        <a:p>
          <a:endParaRPr lang="da-DK"/>
        </a:p>
      </dgm:t>
    </dgm:pt>
    <dgm:pt modelId="{7D8F1ABF-D03C-4A92-B7B1-56104E7C5308}" type="sibTrans" cxnId="{05ADBA89-E881-49FA-B844-0D2BAD231607}">
      <dgm:prSet/>
      <dgm:spPr/>
      <dgm:t>
        <a:bodyPr/>
        <a:lstStyle/>
        <a:p>
          <a:endParaRPr lang="da-DK"/>
        </a:p>
      </dgm:t>
    </dgm:pt>
    <dgm:pt modelId="{BA1D5187-A4C2-4C6A-BB63-54F8F72A03DF}">
      <dgm:prSet phldrT="[Text]" custT="1"/>
      <dgm:spPr/>
      <dgm:t>
        <a:bodyPr/>
        <a:lstStyle/>
        <a:p>
          <a:r>
            <a:rPr lang="en-US" sz="1800" noProof="0" dirty="0" smtClean="0"/>
            <a:t>Shadow Twin</a:t>
          </a:r>
          <a:endParaRPr lang="en-US" sz="1800" noProof="0" dirty="0"/>
        </a:p>
      </dgm:t>
    </dgm:pt>
    <dgm:pt modelId="{3EF64C42-173A-4463-85D9-D2B9628C1DAF}" type="parTrans" cxnId="{C6B5CAF5-5916-4EE5-B6BB-3AC03D3382B1}">
      <dgm:prSet/>
      <dgm:spPr/>
      <dgm:t>
        <a:bodyPr/>
        <a:lstStyle/>
        <a:p>
          <a:endParaRPr lang="da-DK"/>
        </a:p>
      </dgm:t>
    </dgm:pt>
    <dgm:pt modelId="{0F6AE074-E50A-4FAF-A00F-7C1E58AC06F0}" type="sibTrans" cxnId="{C6B5CAF5-5916-4EE5-B6BB-3AC03D3382B1}">
      <dgm:prSet/>
      <dgm:spPr/>
      <dgm:t>
        <a:bodyPr/>
        <a:lstStyle/>
        <a:p>
          <a:endParaRPr lang="da-DK"/>
        </a:p>
      </dgm:t>
    </dgm:pt>
    <dgm:pt modelId="{06F9ED8B-457C-4C5B-85BF-7EDF90F36FA7}">
      <dgm:prSet phldrT="[Text]" custT="1"/>
      <dgm:spPr/>
      <dgm:t>
        <a:bodyPr/>
        <a:lstStyle/>
        <a:p>
          <a:r>
            <a:rPr lang="en-US" sz="1800" noProof="0" dirty="0" smtClean="0"/>
            <a:t>Digital Twin</a:t>
          </a:r>
          <a:endParaRPr lang="en-US" sz="1800" noProof="0" dirty="0"/>
        </a:p>
      </dgm:t>
    </dgm:pt>
    <dgm:pt modelId="{2DE4FC96-712D-45BF-BFC7-37CD133D412F}" type="parTrans" cxnId="{897172FE-6162-429F-9F83-0748008F1C6E}">
      <dgm:prSet/>
      <dgm:spPr/>
      <dgm:t>
        <a:bodyPr/>
        <a:lstStyle/>
        <a:p>
          <a:endParaRPr lang="da-DK"/>
        </a:p>
      </dgm:t>
    </dgm:pt>
    <dgm:pt modelId="{8AF9618B-B4D5-4BFA-B77B-E8A8B3F4F18B}" type="sibTrans" cxnId="{897172FE-6162-429F-9F83-0748008F1C6E}">
      <dgm:prSet/>
      <dgm:spPr/>
      <dgm:t>
        <a:bodyPr/>
        <a:lstStyle/>
        <a:p>
          <a:endParaRPr lang="da-DK"/>
        </a:p>
      </dgm:t>
    </dgm:pt>
    <dgm:pt modelId="{1C88D384-DCBC-4E37-9DBC-884CC4BCC550}" type="pres">
      <dgm:prSet presAssocID="{A792E3CB-DE65-402F-B4B1-1CB92B84F053}" presName="Name0" presStyleCnt="0">
        <dgm:presLayoutVars>
          <dgm:dir/>
          <dgm:resizeHandles val="exact"/>
        </dgm:presLayoutVars>
      </dgm:prSet>
      <dgm:spPr/>
    </dgm:pt>
    <dgm:pt modelId="{885EC420-E13C-4885-9555-6F16712DEF4A}" type="pres">
      <dgm:prSet presAssocID="{F1BF476D-1201-49B1-BE12-36F545C3A9F1}" presName="parTxOnly" presStyleLbl="node1" presStyleIdx="0" presStyleCnt="5" custLinFactX="-21859" custLinFactNeighborX="-100000" custLinFactNeighborY="-14697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4A19349-C7FE-4432-8F76-FB4268FA019A}" type="pres">
      <dgm:prSet presAssocID="{9BE3F6B1-9207-4BA1-8199-21978CDEDFB3}" presName="parSpace" presStyleCnt="0"/>
      <dgm:spPr/>
    </dgm:pt>
    <dgm:pt modelId="{4AD05097-EB58-4DBD-B68D-6029E155B2E6}" type="pres">
      <dgm:prSet presAssocID="{89187612-571A-4E24-A906-2707B88E8251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D99F239E-E2E0-4B70-8847-AE2ADE8F76D1}" type="pres">
      <dgm:prSet presAssocID="{B4D3BAEE-A833-4B72-84C8-60161B004646}" presName="parSpace" presStyleCnt="0"/>
      <dgm:spPr/>
    </dgm:pt>
    <dgm:pt modelId="{EEBCC428-D25C-4883-8C92-BD3E56893BA0}" type="pres">
      <dgm:prSet presAssocID="{9D8C1BCB-C02E-4715-99FC-4E92F83821B2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0ABFD332-39F3-47E1-80EF-6DF939FEDC33}" type="pres">
      <dgm:prSet presAssocID="{7D8F1ABF-D03C-4A92-B7B1-56104E7C5308}" presName="parSpace" presStyleCnt="0"/>
      <dgm:spPr/>
    </dgm:pt>
    <dgm:pt modelId="{719B5A30-882C-4438-AF8C-458A637A6B69}" type="pres">
      <dgm:prSet presAssocID="{BA1D5187-A4C2-4C6A-BB63-54F8F72A03DF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548119B5-EE70-45DA-AB9E-03D26A5BD044}" type="pres">
      <dgm:prSet presAssocID="{0F6AE074-E50A-4FAF-A00F-7C1E58AC06F0}" presName="parSpace" presStyleCnt="0"/>
      <dgm:spPr/>
    </dgm:pt>
    <dgm:pt modelId="{8D6A769B-A652-4A6C-9D2D-C956F5F568F9}" type="pres">
      <dgm:prSet presAssocID="{06F9ED8B-457C-4C5B-85BF-7EDF90F36FA7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</dgm:ptLst>
  <dgm:cxnLst>
    <dgm:cxn modelId="{897172FE-6162-429F-9F83-0748008F1C6E}" srcId="{A792E3CB-DE65-402F-B4B1-1CB92B84F053}" destId="{06F9ED8B-457C-4C5B-85BF-7EDF90F36FA7}" srcOrd="4" destOrd="0" parTransId="{2DE4FC96-712D-45BF-BFC7-37CD133D412F}" sibTransId="{8AF9618B-B4D5-4BFA-B77B-E8A8B3F4F18B}"/>
    <dgm:cxn modelId="{11DFB2A9-2255-45C2-A0F2-F7E886877413}" type="presOf" srcId="{89187612-571A-4E24-A906-2707B88E8251}" destId="{4AD05097-EB58-4DBD-B68D-6029E155B2E6}" srcOrd="0" destOrd="0" presId="urn:microsoft.com/office/officeart/2005/8/layout/hChevron3"/>
    <dgm:cxn modelId="{EC589E16-1447-4CD9-BE35-825B4E086AF4}" type="presOf" srcId="{F1BF476D-1201-49B1-BE12-36F545C3A9F1}" destId="{885EC420-E13C-4885-9555-6F16712DEF4A}" srcOrd="0" destOrd="0" presId="urn:microsoft.com/office/officeart/2005/8/layout/hChevron3"/>
    <dgm:cxn modelId="{C6B5CAF5-5916-4EE5-B6BB-3AC03D3382B1}" srcId="{A792E3CB-DE65-402F-B4B1-1CB92B84F053}" destId="{BA1D5187-A4C2-4C6A-BB63-54F8F72A03DF}" srcOrd="3" destOrd="0" parTransId="{3EF64C42-173A-4463-85D9-D2B9628C1DAF}" sibTransId="{0F6AE074-E50A-4FAF-A00F-7C1E58AC06F0}"/>
    <dgm:cxn modelId="{05ADBA89-E881-49FA-B844-0D2BAD231607}" srcId="{A792E3CB-DE65-402F-B4B1-1CB92B84F053}" destId="{9D8C1BCB-C02E-4715-99FC-4E92F83821B2}" srcOrd="2" destOrd="0" parTransId="{E79C71ED-EC7A-4B6E-9274-F58A306EC69E}" sibTransId="{7D8F1ABF-D03C-4A92-B7B1-56104E7C5308}"/>
    <dgm:cxn modelId="{B1B7AFFA-1366-406A-A498-1B93184EF4C8}" srcId="{A792E3CB-DE65-402F-B4B1-1CB92B84F053}" destId="{F1BF476D-1201-49B1-BE12-36F545C3A9F1}" srcOrd="0" destOrd="0" parTransId="{9C52D345-1AE1-42CD-B68E-8499ED9AFC6C}" sibTransId="{9BE3F6B1-9207-4BA1-8199-21978CDEDFB3}"/>
    <dgm:cxn modelId="{902F076C-E8C2-420B-A955-9035CFCC17A3}" type="presOf" srcId="{06F9ED8B-457C-4C5B-85BF-7EDF90F36FA7}" destId="{8D6A769B-A652-4A6C-9D2D-C956F5F568F9}" srcOrd="0" destOrd="0" presId="urn:microsoft.com/office/officeart/2005/8/layout/hChevron3"/>
    <dgm:cxn modelId="{F385E6AD-C13A-47A1-A009-33DFD8F96D9F}" type="presOf" srcId="{9D8C1BCB-C02E-4715-99FC-4E92F83821B2}" destId="{EEBCC428-D25C-4883-8C92-BD3E56893BA0}" srcOrd="0" destOrd="0" presId="urn:microsoft.com/office/officeart/2005/8/layout/hChevron3"/>
    <dgm:cxn modelId="{8B9FE00D-584E-4BBC-9EBB-A3BD4D38D0C0}" type="presOf" srcId="{A792E3CB-DE65-402F-B4B1-1CB92B84F053}" destId="{1C88D384-DCBC-4E37-9DBC-884CC4BCC550}" srcOrd="0" destOrd="0" presId="urn:microsoft.com/office/officeart/2005/8/layout/hChevron3"/>
    <dgm:cxn modelId="{4F5D3B7F-EB39-4075-8087-FF15C1EB7062}" type="presOf" srcId="{BA1D5187-A4C2-4C6A-BB63-54F8F72A03DF}" destId="{719B5A30-882C-4438-AF8C-458A637A6B69}" srcOrd="0" destOrd="0" presId="urn:microsoft.com/office/officeart/2005/8/layout/hChevron3"/>
    <dgm:cxn modelId="{B08BC019-E138-42FB-85F6-666D01F94942}" srcId="{A792E3CB-DE65-402F-B4B1-1CB92B84F053}" destId="{89187612-571A-4E24-A906-2707B88E8251}" srcOrd="1" destOrd="0" parTransId="{509C2349-A78D-49A7-BB0C-CF232DB939B8}" sibTransId="{B4D3BAEE-A833-4B72-84C8-60161B004646}"/>
    <dgm:cxn modelId="{146558B2-3B5B-4004-B930-2134B83779BC}" type="presParOf" srcId="{1C88D384-DCBC-4E37-9DBC-884CC4BCC550}" destId="{885EC420-E13C-4885-9555-6F16712DEF4A}" srcOrd="0" destOrd="0" presId="urn:microsoft.com/office/officeart/2005/8/layout/hChevron3"/>
    <dgm:cxn modelId="{4B017913-A235-4FB7-A620-48A0216DBED6}" type="presParOf" srcId="{1C88D384-DCBC-4E37-9DBC-884CC4BCC550}" destId="{44A19349-C7FE-4432-8F76-FB4268FA019A}" srcOrd="1" destOrd="0" presId="urn:microsoft.com/office/officeart/2005/8/layout/hChevron3"/>
    <dgm:cxn modelId="{D347B1FC-8541-4238-A313-CD4B67726932}" type="presParOf" srcId="{1C88D384-DCBC-4E37-9DBC-884CC4BCC550}" destId="{4AD05097-EB58-4DBD-B68D-6029E155B2E6}" srcOrd="2" destOrd="0" presId="urn:microsoft.com/office/officeart/2005/8/layout/hChevron3"/>
    <dgm:cxn modelId="{C775F6EB-3A34-4A9B-80E5-51D5495EB409}" type="presParOf" srcId="{1C88D384-DCBC-4E37-9DBC-884CC4BCC550}" destId="{D99F239E-E2E0-4B70-8847-AE2ADE8F76D1}" srcOrd="3" destOrd="0" presId="urn:microsoft.com/office/officeart/2005/8/layout/hChevron3"/>
    <dgm:cxn modelId="{82C7F67F-E999-475F-948A-7F0327A9E3BB}" type="presParOf" srcId="{1C88D384-DCBC-4E37-9DBC-884CC4BCC550}" destId="{EEBCC428-D25C-4883-8C92-BD3E56893BA0}" srcOrd="4" destOrd="0" presId="urn:microsoft.com/office/officeart/2005/8/layout/hChevron3"/>
    <dgm:cxn modelId="{C986A3B1-1AEA-4D75-A161-C461F98FAD8E}" type="presParOf" srcId="{1C88D384-DCBC-4E37-9DBC-884CC4BCC550}" destId="{0ABFD332-39F3-47E1-80EF-6DF939FEDC33}" srcOrd="5" destOrd="0" presId="urn:microsoft.com/office/officeart/2005/8/layout/hChevron3"/>
    <dgm:cxn modelId="{E48CC9F2-F17F-4319-B516-1AB6EC49C700}" type="presParOf" srcId="{1C88D384-DCBC-4E37-9DBC-884CC4BCC550}" destId="{719B5A30-882C-4438-AF8C-458A637A6B69}" srcOrd="6" destOrd="0" presId="urn:microsoft.com/office/officeart/2005/8/layout/hChevron3"/>
    <dgm:cxn modelId="{FE457175-FB7D-426A-BB79-9EDF41A2DEAA}" type="presParOf" srcId="{1C88D384-DCBC-4E37-9DBC-884CC4BCC550}" destId="{548119B5-EE70-45DA-AB9E-03D26A5BD044}" srcOrd="7" destOrd="0" presId="urn:microsoft.com/office/officeart/2005/8/layout/hChevron3"/>
    <dgm:cxn modelId="{15B88BE4-7FF7-4DCB-99C3-644EE21A0612}" type="presParOf" srcId="{1C88D384-DCBC-4E37-9DBC-884CC4BCC550}" destId="{8D6A769B-A652-4A6C-9D2D-C956F5F568F9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B0388-233B-441E-A1D5-C49E246B2E84}">
      <dsp:nvSpPr>
        <dsp:cNvPr id="0" name=""/>
        <dsp:cNvSpPr/>
      </dsp:nvSpPr>
      <dsp:spPr>
        <a:xfrm>
          <a:off x="1319" y="0"/>
          <a:ext cx="2572343" cy="49450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Derive the equation of motion</a:t>
          </a:r>
          <a:endParaRPr lang="en-US" sz="1400" kern="1200" noProof="0" dirty="0"/>
        </a:p>
      </dsp:txBody>
      <dsp:txXfrm>
        <a:off x="1319" y="0"/>
        <a:ext cx="2448717" cy="494505"/>
      </dsp:txXfrm>
    </dsp:sp>
    <dsp:sp modelId="{FF565586-6D98-46F4-938A-A77E4D3A5287}">
      <dsp:nvSpPr>
        <dsp:cNvPr id="0" name=""/>
        <dsp:cNvSpPr/>
      </dsp:nvSpPr>
      <dsp:spPr>
        <a:xfrm>
          <a:off x="2059194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state-space representation</a:t>
          </a:r>
          <a:endParaRPr lang="en-US" sz="1400" kern="1200" noProof="0" dirty="0"/>
        </a:p>
      </dsp:txBody>
      <dsp:txXfrm>
        <a:off x="2306447" y="0"/>
        <a:ext cx="2077838" cy="494505"/>
      </dsp:txXfrm>
    </dsp:sp>
    <dsp:sp modelId="{E1600A1B-3306-431D-8463-8467F95AEF2E}">
      <dsp:nvSpPr>
        <dsp:cNvPr id="0" name=""/>
        <dsp:cNvSpPr/>
      </dsp:nvSpPr>
      <dsp:spPr>
        <a:xfrm>
          <a:off x="411706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measurement vector</a:t>
          </a:r>
          <a:endParaRPr lang="en-US" sz="1400" kern="1200" noProof="0" dirty="0"/>
        </a:p>
      </dsp:txBody>
      <dsp:txXfrm>
        <a:off x="4364322" y="0"/>
        <a:ext cx="2077838" cy="494505"/>
      </dsp:txXfrm>
    </dsp:sp>
    <dsp:sp modelId="{60E4C36B-7811-492B-8DED-FD13612643BD}">
      <dsp:nvSpPr>
        <dsp:cNvPr id="0" name=""/>
        <dsp:cNvSpPr/>
      </dsp:nvSpPr>
      <dsp:spPr>
        <a:xfrm>
          <a:off x="6174944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Calculate the Jacobian matrix</a:t>
          </a:r>
          <a:endParaRPr lang="en-US" sz="1400" kern="1200" noProof="0" dirty="0"/>
        </a:p>
      </dsp:txBody>
      <dsp:txXfrm>
        <a:off x="6422197" y="0"/>
        <a:ext cx="2077838" cy="494505"/>
      </dsp:txXfrm>
    </dsp:sp>
    <dsp:sp modelId="{CB92B18D-5E81-4085-93FF-7D9642A77EBE}">
      <dsp:nvSpPr>
        <dsp:cNvPr id="0" name=""/>
        <dsp:cNvSpPr/>
      </dsp:nvSpPr>
      <dsp:spPr>
        <a:xfrm>
          <a:off x="823281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Implement Extended Kalman filter</a:t>
          </a:r>
          <a:endParaRPr lang="en-US" sz="1400" kern="1200" noProof="0" dirty="0"/>
        </a:p>
      </dsp:txBody>
      <dsp:txXfrm>
        <a:off x="8480072" y="0"/>
        <a:ext cx="2077838" cy="49450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B0388-233B-441E-A1D5-C49E246B2E84}">
      <dsp:nvSpPr>
        <dsp:cNvPr id="0" name=""/>
        <dsp:cNvSpPr/>
      </dsp:nvSpPr>
      <dsp:spPr>
        <a:xfrm>
          <a:off x="1319" y="0"/>
          <a:ext cx="2572343" cy="494505"/>
        </a:xfrm>
        <a:prstGeom prst="homePlat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Derive the equation of motion</a:t>
          </a:r>
          <a:endParaRPr lang="en-US" sz="1400" kern="1200" noProof="0" dirty="0"/>
        </a:p>
      </dsp:txBody>
      <dsp:txXfrm>
        <a:off x="1319" y="0"/>
        <a:ext cx="2448717" cy="494505"/>
      </dsp:txXfrm>
    </dsp:sp>
    <dsp:sp modelId="{FF565586-6D98-46F4-938A-A77E4D3A5287}">
      <dsp:nvSpPr>
        <dsp:cNvPr id="0" name=""/>
        <dsp:cNvSpPr/>
      </dsp:nvSpPr>
      <dsp:spPr>
        <a:xfrm>
          <a:off x="2059194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state-space representation</a:t>
          </a:r>
          <a:endParaRPr lang="en-US" sz="1400" kern="1200" noProof="0" dirty="0"/>
        </a:p>
      </dsp:txBody>
      <dsp:txXfrm>
        <a:off x="2306447" y="0"/>
        <a:ext cx="2077838" cy="494505"/>
      </dsp:txXfrm>
    </dsp:sp>
    <dsp:sp modelId="{E1600A1B-3306-431D-8463-8467F95AEF2E}">
      <dsp:nvSpPr>
        <dsp:cNvPr id="0" name=""/>
        <dsp:cNvSpPr/>
      </dsp:nvSpPr>
      <dsp:spPr>
        <a:xfrm>
          <a:off x="411706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measurement vector</a:t>
          </a:r>
          <a:endParaRPr lang="en-US" sz="1400" kern="1200" noProof="0" dirty="0"/>
        </a:p>
      </dsp:txBody>
      <dsp:txXfrm>
        <a:off x="4364322" y="0"/>
        <a:ext cx="2077838" cy="494505"/>
      </dsp:txXfrm>
    </dsp:sp>
    <dsp:sp modelId="{60E4C36B-7811-492B-8DED-FD13612643BD}">
      <dsp:nvSpPr>
        <dsp:cNvPr id="0" name=""/>
        <dsp:cNvSpPr/>
      </dsp:nvSpPr>
      <dsp:spPr>
        <a:xfrm>
          <a:off x="6174944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Calculate the Jacobian matrix</a:t>
          </a:r>
          <a:endParaRPr lang="en-US" sz="1400" kern="1200" noProof="0" dirty="0"/>
        </a:p>
      </dsp:txBody>
      <dsp:txXfrm>
        <a:off x="6422197" y="0"/>
        <a:ext cx="2077838" cy="494505"/>
      </dsp:txXfrm>
    </dsp:sp>
    <dsp:sp modelId="{CB92B18D-5E81-4085-93FF-7D9642A77EBE}">
      <dsp:nvSpPr>
        <dsp:cNvPr id="0" name=""/>
        <dsp:cNvSpPr/>
      </dsp:nvSpPr>
      <dsp:spPr>
        <a:xfrm>
          <a:off x="823281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Implement Extended Kalman filter</a:t>
          </a:r>
          <a:endParaRPr lang="en-US" sz="1400" kern="1200" noProof="0" dirty="0"/>
        </a:p>
      </dsp:txBody>
      <dsp:txXfrm>
        <a:off x="8480072" y="0"/>
        <a:ext cx="2077838" cy="49450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B0388-233B-441E-A1D5-C49E246B2E84}">
      <dsp:nvSpPr>
        <dsp:cNvPr id="0" name=""/>
        <dsp:cNvSpPr/>
      </dsp:nvSpPr>
      <dsp:spPr>
        <a:xfrm>
          <a:off x="1319" y="0"/>
          <a:ext cx="2572343" cy="49450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Derive the equation of motion</a:t>
          </a:r>
          <a:endParaRPr lang="en-US" sz="1400" kern="1200" noProof="0" dirty="0"/>
        </a:p>
      </dsp:txBody>
      <dsp:txXfrm>
        <a:off x="1319" y="0"/>
        <a:ext cx="2448717" cy="494505"/>
      </dsp:txXfrm>
    </dsp:sp>
    <dsp:sp modelId="{FF565586-6D98-46F4-938A-A77E4D3A5287}">
      <dsp:nvSpPr>
        <dsp:cNvPr id="0" name=""/>
        <dsp:cNvSpPr/>
      </dsp:nvSpPr>
      <dsp:spPr>
        <a:xfrm>
          <a:off x="2059194" y="0"/>
          <a:ext cx="2572343" cy="494505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state-space representation</a:t>
          </a:r>
          <a:endParaRPr lang="en-US" sz="1400" kern="1200" noProof="0" dirty="0"/>
        </a:p>
      </dsp:txBody>
      <dsp:txXfrm>
        <a:off x="2306447" y="0"/>
        <a:ext cx="2077838" cy="494505"/>
      </dsp:txXfrm>
    </dsp:sp>
    <dsp:sp modelId="{E1600A1B-3306-431D-8463-8467F95AEF2E}">
      <dsp:nvSpPr>
        <dsp:cNvPr id="0" name=""/>
        <dsp:cNvSpPr/>
      </dsp:nvSpPr>
      <dsp:spPr>
        <a:xfrm>
          <a:off x="411706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Determine the measurement vector</a:t>
          </a:r>
          <a:endParaRPr lang="en-US" sz="1400" kern="1200" noProof="0" dirty="0"/>
        </a:p>
      </dsp:txBody>
      <dsp:txXfrm>
        <a:off x="4364322" y="0"/>
        <a:ext cx="2077838" cy="494505"/>
      </dsp:txXfrm>
    </dsp:sp>
    <dsp:sp modelId="{60E4C36B-7811-492B-8DED-FD13612643BD}">
      <dsp:nvSpPr>
        <dsp:cNvPr id="0" name=""/>
        <dsp:cNvSpPr/>
      </dsp:nvSpPr>
      <dsp:spPr>
        <a:xfrm>
          <a:off x="6174944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Calculate the Jacobian matrix</a:t>
          </a:r>
          <a:endParaRPr lang="en-US" sz="1400" kern="1200" noProof="0" dirty="0"/>
        </a:p>
      </dsp:txBody>
      <dsp:txXfrm>
        <a:off x="6422197" y="0"/>
        <a:ext cx="2077838" cy="494505"/>
      </dsp:txXfrm>
    </dsp:sp>
    <dsp:sp modelId="{CB92B18D-5E81-4085-93FF-7D9642A77EBE}">
      <dsp:nvSpPr>
        <dsp:cNvPr id="0" name=""/>
        <dsp:cNvSpPr/>
      </dsp:nvSpPr>
      <dsp:spPr>
        <a:xfrm>
          <a:off x="8232819" y="0"/>
          <a:ext cx="2572343" cy="4945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noProof="0" dirty="0" smtClean="0"/>
            <a:t>Implement Extended Kalman filter</a:t>
          </a:r>
          <a:endParaRPr lang="en-US" sz="1400" kern="1200" noProof="0" dirty="0"/>
        </a:p>
      </dsp:txBody>
      <dsp:txXfrm>
        <a:off x="8480072" y="0"/>
        <a:ext cx="2077838" cy="49450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EC420-E13C-4885-9555-6F16712DEF4A}">
      <dsp:nvSpPr>
        <dsp:cNvPr id="0" name=""/>
        <dsp:cNvSpPr/>
      </dsp:nvSpPr>
      <dsp:spPr>
        <a:xfrm>
          <a:off x="0" y="0"/>
          <a:ext cx="2557518" cy="657727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Modeling</a:t>
          </a:r>
          <a:endParaRPr lang="en-US" sz="1800" kern="1200" noProof="0" dirty="0"/>
        </a:p>
      </dsp:txBody>
      <dsp:txXfrm>
        <a:off x="0" y="0"/>
        <a:ext cx="2393086" cy="657727"/>
      </dsp:txXfrm>
    </dsp:sp>
    <dsp:sp modelId="{4AD05097-EB58-4DBD-B68D-6029E155B2E6}">
      <dsp:nvSpPr>
        <dsp:cNvPr id="0" name=""/>
        <dsp:cNvSpPr/>
      </dsp:nvSpPr>
      <dsp:spPr>
        <a:xfrm>
          <a:off x="204732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Visualization</a:t>
          </a:r>
          <a:endParaRPr lang="en-US" sz="1800" kern="1200" noProof="0" dirty="0"/>
        </a:p>
      </dsp:txBody>
      <dsp:txXfrm>
        <a:off x="2376190" y="0"/>
        <a:ext cx="1899791" cy="657727"/>
      </dsp:txXfrm>
    </dsp:sp>
    <dsp:sp modelId="{EEBCC428-D25C-4883-8C92-BD3E56893BA0}">
      <dsp:nvSpPr>
        <dsp:cNvPr id="0" name=""/>
        <dsp:cNvSpPr/>
      </dsp:nvSpPr>
      <dsp:spPr>
        <a:xfrm>
          <a:off x="409334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Simulation</a:t>
          </a:r>
          <a:endParaRPr lang="en-US" sz="1800" kern="1200" noProof="0" dirty="0"/>
        </a:p>
      </dsp:txBody>
      <dsp:txXfrm>
        <a:off x="4422205" y="0"/>
        <a:ext cx="1899791" cy="657727"/>
      </dsp:txXfrm>
    </dsp:sp>
    <dsp:sp modelId="{719B5A30-882C-4438-AF8C-458A637A6B69}">
      <dsp:nvSpPr>
        <dsp:cNvPr id="0" name=""/>
        <dsp:cNvSpPr/>
      </dsp:nvSpPr>
      <dsp:spPr>
        <a:xfrm>
          <a:off x="6139356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Shadow Twin</a:t>
          </a:r>
          <a:endParaRPr lang="en-US" sz="1800" kern="1200" noProof="0" dirty="0"/>
        </a:p>
      </dsp:txBody>
      <dsp:txXfrm>
        <a:off x="6468220" y="0"/>
        <a:ext cx="1899791" cy="657727"/>
      </dsp:txXfrm>
    </dsp:sp>
    <dsp:sp modelId="{8D6A769B-A652-4A6C-9D2D-C956F5F568F9}">
      <dsp:nvSpPr>
        <dsp:cNvPr id="0" name=""/>
        <dsp:cNvSpPr/>
      </dsp:nvSpPr>
      <dsp:spPr>
        <a:xfrm>
          <a:off x="8185371" y="0"/>
          <a:ext cx="2557518" cy="657727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noProof="0" dirty="0" smtClean="0"/>
            <a:t>Digital Twin</a:t>
          </a:r>
          <a:endParaRPr lang="en-US" sz="1800" kern="1200" noProof="0" dirty="0"/>
        </a:p>
      </dsp:txBody>
      <dsp:txXfrm>
        <a:off x="8514235" y="0"/>
        <a:ext cx="1899791" cy="657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8576D-2DC0-472D-B5F5-2BD966BD55E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2A488-A06F-468F-9E1B-DC0B9C6C1BB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139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2A488-A06F-468F-9E1B-DC0B9C6C1BB3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3942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343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63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7513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9881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976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6244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588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873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380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19037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712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F2840-0E31-47CB-B747-0700C85969B1}" type="datetimeFigureOut">
              <a:rPr lang="da-DK" smtClean="0"/>
              <a:t>28-09-2020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C8B6-1E60-44D3-98E0-279EC6074E5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5358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5.gif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6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5.gif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7.jfif"/><Relationship Id="rId4" Type="http://schemas.openxmlformats.org/officeDocument/2006/relationships/image" Target="../media/image16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15.gif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2.xm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16.png"/><Relationship Id="rId9" Type="http://schemas.microsoft.com/office/2007/relationships/diagramDrawing" Target="../diagrams/drawing11.xml"/><Relationship Id="rId14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diagramDrawing" Target="../diagrams/drawing1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12" Type="http://schemas.openxmlformats.org/officeDocument/2006/relationships/diagramColors" Target="../diagrams/colors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diagramQuickStyle" Target="../diagrams/quickStyle14.xml"/><Relationship Id="rId5" Type="http://schemas.openxmlformats.org/officeDocument/2006/relationships/diagramColors" Target="../diagrams/colors13.xml"/><Relationship Id="rId10" Type="http://schemas.openxmlformats.org/officeDocument/2006/relationships/diagramLayout" Target="../diagrams/layout14.xml"/><Relationship Id="rId4" Type="http://schemas.openxmlformats.org/officeDocument/2006/relationships/diagramQuickStyle" Target="../diagrams/quickStyle13.xml"/><Relationship Id="rId9" Type="http://schemas.openxmlformats.org/officeDocument/2006/relationships/diagramData" Target="../diagrams/data14.xml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20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4.png"/><Relationship Id="rId12" Type="http://schemas.microsoft.com/office/2007/relationships/diagramDrawing" Target="../diagrams/drawing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openxmlformats.org/officeDocument/2006/relationships/diagramColors" Target="../diagrams/colors16.xml"/><Relationship Id="rId5" Type="http://schemas.openxmlformats.org/officeDocument/2006/relationships/diagramColors" Target="../diagrams/colors15.xml"/><Relationship Id="rId10" Type="http://schemas.openxmlformats.org/officeDocument/2006/relationships/diagramQuickStyle" Target="../diagrams/quickStyle16.xml"/><Relationship Id="rId4" Type="http://schemas.openxmlformats.org/officeDocument/2006/relationships/diagramQuickStyle" Target="../diagrams/quickStyle15.xml"/><Relationship Id="rId9" Type="http://schemas.openxmlformats.org/officeDocument/2006/relationships/diagramLayout" Target="../diagrams/layout16.xml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22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4.png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23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14.png"/><Relationship Id="rId12" Type="http://schemas.microsoft.com/office/2007/relationships/diagramDrawing" Target="../diagrams/drawing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diagramColors" Target="../diagrams/colors20.xml"/><Relationship Id="rId5" Type="http://schemas.openxmlformats.org/officeDocument/2006/relationships/diagramColors" Target="../diagrams/colors19.xml"/><Relationship Id="rId10" Type="http://schemas.openxmlformats.org/officeDocument/2006/relationships/diagramQuickStyle" Target="../diagrams/quickStyle20.xml"/><Relationship Id="rId4" Type="http://schemas.openxmlformats.org/officeDocument/2006/relationships/diagramQuickStyle" Target="../diagrams/quickStyle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24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14.png"/><Relationship Id="rId12" Type="http://schemas.microsoft.com/office/2007/relationships/diagramDrawing" Target="../diagrams/drawing22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diagramColors" Target="../diagrams/colors22.xml"/><Relationship Id="rId5" Type="http://schemas.openxmlformats.org/officeDocument/2006/relationships/diagramColors" Target="../diagrams/colors21.xml"/><Relationship Id="rId10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21.xml"/><Relationship Id="rId9" Type="http://schemas.openxmlformats.org/officeDocument/2006/relationships/diagramLayout" Target="../diagrams/layout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14.png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Layout" Target="../diagrams/layout25.xml"/><Relationship Id="rId7" Type="http://schemas.openxmlformats.org/officeDocument/2006/relationships/image" Target="../media/image26.jp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10" Type="http://schemas.openxmlformats.org/officeDocument/2006/relationships/image" Target="../media/image29.jpe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26.xml"/><Relationship Id="rId7" Type="http://schemas.openxmlformats.org/officeDocument/2006/relationships/image" Target="../media/image13.gif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Layout" Target="../diagrams/layout27.xml"/><Relationship Id="rId7" Type="http://schemas.openxmlformats.org/officeDocument/2006/relationships/image" Target="../media/image13.gi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Layout" Target="../diagrams/layout28.xml"/><Relationship Id="rId7" Type="http://schemas.openxmlformats.org/officeDocument/2006/relationships/image" Target="../media/image13.gif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.jpe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.jpe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0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.jpe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Digital Twin of Mass-Spring-Damper System Using System Identification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Agus </a:t>
            </a:r>
            <a:r>
              <a:rPr lang="en-US" dirty="0" smtClean="0"/>
              <a:t>Hasan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38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Mass-Spring-Damper Syste</a:t>
            </a:r>
            <a:r>
              <a:rPr lang="da-DK" dirty="0"/>
              <a:t>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2337950"/>
            <a:ext cx="4401132" cy="3300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44" y="1397898"/>
            <a:ext cx="3657143" cy="5180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3568" y="5742432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Double wishbone suspension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451"/>
            <a:ext cx="2679032" cy="2009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85" y="623451"/>
            <a:ext cx="2147315" cy="2009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848" y="444066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5567625" y="753447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  <p:pic>
        <p:nvPicPr>
          <p:cNvPr id="1026" name="Picture 2" descr="Download Cloud computing Clip art - clouds png download - 1979*1979 - Free  Transparent Download png Download. - Clip 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53" y="753447"/>
            <a:ext cx="2104644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08081" y="2415016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adjustment/recommendation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60028601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648456" y="2415016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48456" y="1122779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48456" y="753447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3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8668530" y="5045109"/>
            <a:ext cx="3346685" cy="1754099"/>
          </a:xfrm>
          <a:prstGeom prst="roundRect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" name="Rounded Rectangle 22"/>
          <p:cNvSpPr/>
          <p:nvPr/>
        </p:nvSpPr>
        <p:spPr>
          <a:xfrm>
            <a:off x="4272803" y="5044883"/>
            <a:ext cx="3947653" cy="1754326"/>
          </a:xfrm>
          <a:prstGeom prst="roundRect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ounded Rectangle 6"/>
          <p:cNvSpPr/>
          <p:nvPr/>
        </p:nvSpPr>
        <p:spPr>
          <a:xfrm>
            <a:off x="340864" y="5099968"/>
            <a:ext cx="3483864" cy="1477328"/>
          </a:xfrm>
          <a:prstGeom prst="roundRect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451"/>
            <a:ext cx="2679032" cy="2009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85" y="623451"/>
            <a:ext cx="2147315" cy="2009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848" y="444066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5567625" y="753447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  <p:pic>
        <p:nvPicPr>
          <p:cNvPr id="1026" name="Picture 2" descr="Download Cloud computing Clip art - clouds png download - 1979*1979 - Free  Transparent Download png Download. - Clip 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53" y="753447"/>
            <a:ext cx="2104644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08081" y="2415016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adjustment/recommendation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1548127794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112195"/>
            <a:ext cx="10744202" cy="8480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847" y="5104101"/>
            <a:ext cx="3739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Black-box model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 prior model is available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driven modeling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Autoregresive</a:t>
            </a:r>
            <a:r>
              <a:rPr lang="en-US" dirty="0" smtClean="0"/>
              <a:t> exogenous model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Low accuracy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59952" y="5099968"/>
            <a:ext cx="3432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White-box model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First </a:t>
            </a:r>
            <a:r>
              <a:rPr lang="en-US" dirty="0"/>
              <a:t>principle (</a:t>
            </a:r>
            <a:r>
              <a:rPr lang="en-US" dirty="0" smtClean="0"/>
              <a:t>eq. </a:t>
            </a:r>
            <a:r>
              <a:rPr lang="en-US" dirty="0"/>
              <a:t>of motion)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Physics-based modeling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Assuming parameters are known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accuracy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13281" y="5055900"/>
            <a:ext cx="3743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Grey-box model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First principle (eq. of motion)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Some parameters are unknown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Data and physics driven modeling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Extended Kalman filter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accuracy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48456" y="2415016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48456" y="1122779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48456" y="753447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7" grpId="0" animBg="1"/>
      <p:bldP spid="4" grpId="0"/>
      <p:bldP spid="20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451"/>
            <a:ext cx="2679032" cy="2009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85" y="623451"/>
            <a:ext cx="2147315" cy="2009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76848" y="444066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12" name="TextBox 11"/>
          <p:cNvSpPr txBox="1"/>
          <p:nvPr/>
        </p:nvSpPr>
        <p:spPr>
          <a:xfrm>
            <a:off x="5567625" y="753447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  <p:pic>
        <p:nvPicPr>
          <p:cNvPr id="1026" name="Picture 2" descr="Download Cloud computing Clip art - clouds png download - 1979*1979 - Free  Transparent Download png Download. - Clip 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53" y="753447"/>
            <a:ext cx="2104644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08081" y="2415016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adjustment/recommendation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4109553218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6" name="Diagram 15"/>
          <p:cNvGraphicFramePr/>
          <p:nvPr/>
        </p:nvGraphicFramePr>
        <p:xfrm>
          <a:off x="609598" y="4315682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727448" y="4215384"/>
            <a:ext cx="6688633" cy="117408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System Identification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648456" y="2415016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48456" y="1122779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48456" y="753447"/>
            <a:ext cx="54589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6747495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10" y="1813844"/>
            <a:ext cx="7339133" cy="1687157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84964143"/>
              </p:ext>
            </p:extLst>
          </p:nvPr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09" y="3707481"/>
            <a:ext cx="7276853" cy="27652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572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8989091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09618943"/>
              </p:ext>
            </p:extLst>
          </p:nvPr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823" y="3695083"/>
            <a:ext cx="4663441" cy="26535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96" y="2107957"/>
            <a:ext cx="7377646" cy="1488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25008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19437191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60882944"/>
              </p:ext>
            </p:extLst>
          </p:nvPr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19549" y="1947952"/>
            <a:ext cx="64282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 Identification problem:</a:t>
            </a:r>
          </a:p>
          <a:p>
            <a:r>
              <a:rPr lang="en-US" dirty="0" smtClean="0"/>
              <a:t>What we know: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Displacement (measured using an ultra-wideband sensor)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Velocity (measured using an accelerometer)</a:t>
            </a:r>
          </a:p>
          <a:p>
            <a:r>
              <a:rPr lang="en-US" dirty="0" smtClean="0"/>
              <a:t>What we don’t know: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Damper coefficient (b)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Spring coefficient (k)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49" y="4210138"/>
            <a:ext cx="7372993" cy="231749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001768" y="1033271"/>
            <a:ext cx="6688633" cy="85981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System Identification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104698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608261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/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5001768" y="1033271"/>
            <a:ext cx="6688633" cy="85981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System Identification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8807" y="2181788"/>
            <a:ext cx="7395089" cy="43200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2620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78091778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89513405"/>
              </p:ext>
            </p:extLst>
          </p:nvPr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8808" y="2181788"/>
            <a:ext cx="7395089" cy="357256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01768" y="1033271"/>
            <a:ext cx="6688633" cy="85981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System Identification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251607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00190178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9" y="2075688"/>
            <a:ext cx="3016216" cy="4272972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08017182"/>
              </p:ext>
            </p:extLst>
          </p:nvPr>
        </p:nvGraphicFramePr>
        <p:xfrm>
          <a:off x="786059" y="1112859"/>
          <a:ext cx="10806483" cy="49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5001768" y="1033271"/>
            <a:ext cx="6688633" cy="859817"/>
          </a:xfrm>
          <a:prstGeom prst="round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System Identification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53409" y="5971278"/>
            <a:ext cx="720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M. Skriver, J. Helck, and</a:t>
            </a:r>
            <a:r>
              <a:rPr lang="en-US" sz="1400" b="1" dirty="0" smtClean="0"/>
              <a:t> A. Hasan</a:t>
            </a:r>
            <a:r>
              <a:rPr lang="en-US" sz="1400" dirty="0"/>
              <a:t>, </a:t>
            </a:r>
            <a:r>
              <a:rPr lang="en-US" sz="1400" i="1" dirty="0"/>
              <a:t>Adaptive Extended Kalman Filter for Actuator Fault </a:t>
            </a:r>
            <a:r>
              <a:rPr lang="en-US" sz="1400" i="1" dirty="0" smtClean="0"/>
              <a:t>Diagnosis</a:t>
            </a:r>
            <a:r>
              <a:rPr lang="en-US" sz="1400" dirty="0" smtClean="0"/>
              <a:t>, IEEE </a:t>
            </a:r>
            <a:r>
              <a:rPr lang="en-US" sz="1400" dirty="0"/>
              <a:t>International Conference on System Reliability and Safety, </a:t>
            </a:r>
            <a:r>
              <a:rPr lang="en-US" sz="1400" dirty="0" smtClean="0"/>
              <a:t>Rome, Italy, 2019.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8808" y="2181788"/>
            <a:ext cx="7629144" cy="36793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53409" y="6494498"/>
            <a:ext cx="340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https://github.com/agusisma/smd</a:t>
            </a:r>
          </a:p>
        </p:txBody>
      </p:sp>
    </p:spTree>
    <p:extLst>
      <p:ext uri="{BB962C8B-B14F-4D97-AF65-F5344CB8AC3E}">
        <p14:creationId xmlns:p14="http://schemas.microsoft.com/office/powerpoint/2010/main" val="346049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Introduction: What is Digital Twin?</a:t>
            </a:r>
          </a:p>
          <a:p>
            <a:r>
              <a:rPr lang="en-US" dirty="0" smtClean="0"/>
              <a:t>Development of digital twin for mass-spring-damper system using system identification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6749" y="4195743"/>
            <a:ext cx="7083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r>
              <a:rPr lang="en-US" sz="2400" b="1" dirty="0" smtClean="0"/>
              <a:t> system identification </a:t>
            </a:r>
            <a:r>
              <a:rPr lang="en-US" sz="2400" b="1" dirty="0">
                <a:sym typeface="Wingdings" panose="05000000000000000000" pitchFamily="2" charset="2"/>
              </a:rPr>
              <a:t> “the engine” for digital </a:t>
            </a:r>
            <a:r>
              <a:rPr lang="en-US" sz="2400" b="1" dirty="0" smtClean="0">
                <a:sym typeface="Wingdings" panose="05000000000000000000" pitchFamily="2" charset="2"/>
              </a:rPr>
              <a:t>twin</a:t>
            </a:r>
          </a:p>
          <a:p>
            <a:r>
              <a:rPr lang="en-US" sz="2400" b="1" dirty="0" smtClean="0"/>
              <a:t>+ Commercial </a:t>
            </a:r>
            <a:r>
              <a:rPr lang="en-US" sz="2400" b="1" dirty="0"/>
              <a:t>Off The Shelf (COTS) </a:t>
            </a:r>
            <a:r>
              <a:rPr lang="en-US" sz="2400" b="1" dirty="0" smtClean="0"/>
              <a:t>Software</a:t>
            </a:r>
            <a:endParaRPr lang="en-US" sz="2400" b="1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3733190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262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44343873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320577"/>
            <a:ext cx="3276600" cy="2457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825" y="1116691"/>
            <a:ext cx="4468569" cy="3351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90" y="3719092"/>
            <a:ext cx="3751973" cy="2719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39" y="1445094"/>
            <a:ext cx="3220935" cy="22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4733780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61" y="2476311"/>
            <a:ext cx="3885113" cy="291383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86061" y="2615279"/>
            <a:ext cx="4505325" cy="2518696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400" b="1" dirty="0" smtClean="0"/>
              <a:t>Computer</a:t>
            </a:r>
          </a:p>
          <a:p>
            <a:pPr algn="ctr"/>
            <a:endParaRPr lang="da-DK" sz="2400" b="1" dirty="0"/>
          </a:p>
          <a:p>
            <a:pPr algn="ctr"/>
            <a:endParaRPr lang="da-DK" sz="2400" b="1" dirty="0" smtClean="0"/>
          </a:p>
          <a:p>
            <a:pPr algn="ctr"/>
            <a:endParaRPr lang="da-DK" sz="2400" b="1" dirty="0"/>
          </a:p>
          <a:p>
            <a:pPr algn="ctr"/>
            <a:endParaRPr lang="da-DK" sz="2400" b="1" dirty="0" smtClean="0"/>
          </a:p>
          <a:p>
            <a:pPr algn="ctr"/>
            <a:endParaRPr lang="da-DK" sz="2400" b="1" dirty="0"/>
          </a:p>
          <a:p>
            <a:pPr algn="ctr"/>
            <a:endParaRPr lang="da-DK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32" y="3108792"/>
            <a:ext cx="2198494" cy="16488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6472" y="3369346"/>
            <a:ext cx="1891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Mathematical model of mass-spring-damper system</a:t>
            </a:r>
            <a:endParaRPr lang="en-US" dirty="0"/>
          </a:p>
        </p:txBody>
      </p:sp>
      <p:sp>
        <p:nvSpPr>
          <p:cNvPr id="7" name="Plus 6"/>
          <p:cNvSpPr/>
          <p:nvPr/>
        </p:nvSpPr>
        <p:spPr>
          <a:xfrm>
            <a:off x="2770102" y="3713128"/>
            <a:ext cx="438383" cy="440198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ight Arrow 10"/>
          <p:cNvSpPr/>
          <p:nvPr/>
        </p:nvSpPr>
        <p:spPr>
          <a:xfrm>
            <a:off x="6052459" y="3655552"/>
            <a:ext cx="640029" cy="438150"/>
          </a:xfrm>
          <a:prstGeom prst="rightArrow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98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6789493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2476311"/>
            <a:ext cx="3885113" cy="2913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02" y="2476311"/>
            <a:ext cx="3114021" cy="291383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524870" y="275122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515345" y="322747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1905" y="246793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9" name="TextBox 8"/>
          <p:cNvSpPr txBox="1"/>
          <p:nvPr/>
        </p:nvSpPr>
        <p:spPr>
          <a:xfrm>
            <a:off x="5594230" y="2923310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57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89434238"/>
              </p:ext>
            </p:extLst>
          </p:nvPr>
        </p:nvGraphicFramePr>
        <p:xfrm>
          <a:off x="786061" y="248652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2476311"/>
            <a:ext cx="3885113" cy="2913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402" y="2476311"/>
            <a:ext cx="3114021" cy="291383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524870" y="275122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15345" y="322747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41905" y="246793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11" name="TextBox 10"/>
          <p:cNvSpPr txBox="1"/>
          <p:nvPr/>
        </p:nvSpPr>
        <p:spPr>
          <a:xfrm>
            <a:off x="5594230" y="2923310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70971" y="471337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61827" y="5227721"/>
            <a:ext cx="336022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26906" y="4386100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adjustment/recommendation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43486" y="4898037"/>
            <a:ext cx="239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redictive maintenance</a:t>
            </a:r>
            <a:endParaRPr lang="en-US" dirty="0"/>
          </a:p>
        </p:txBody>
      </p:sp>
      <p:pic>
        <p:nvPicPr>
          <p:cNvPr id="16" name="Picture 2" descr="Download Cloud computing Clip art - clouds png download - 1979*1979 - Free  Transparent Download png Download. - Clip Art Librar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674" y="2923310"/>
            <a:ext cx="2104644" cy="21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6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9254801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598" y="6193891"/>
            <a:ext cx="107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A. Hasan</a:t>
            </a:r>
            <a:r>
              <a:rPr lang="en-US" sz="1400" dirty="0" smtClean="0"/>
              <a:t>, </a:t>
            </a:r>
            <a:r>
              <a:rPr lang="en-US" sz="1400" i="1" dirty="0" err="1" smtClean="0"/>
              <a:t>eXogenous</a:t>
            </a:r>
            <a:r>
              <a:rPr lang="en-US" sz="1400" i="1" dirty="0" smtClean="0"/>
              <a:t> Kalman filter for state and parameter estimation in autonomous ball-balancing robot</a:t>
            </a:r>
            <a:r>
              <a:rPr lang="en-US" sz="1400" dirty="0" smtClean="0"/>
              <a:t>, IEEE/ASME International Conference on Advanced Intelligent Mechatronics, Boston, USA, 2020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pic>
        <p:nvPicPr>
          <p:cNvPr id="9" name="Picture 2" descr="Digital twin to go the distanc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7687177" y="5391150"/>
            <a:ext cx="4435381" cy="12858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83125729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7" y="4703165"/>
            <a:ext cx="3477133" cy="1538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18" y="4410331"/>
            <a:ext cx="4772025" cy="771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8918" y="5391150"/>
            <a:ext cx="2947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model consists of: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States (known via sensors)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Parameters (unknown)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B050"/>
                </a:solidFill>
              </a:rPr>
              <a:t>Uncertainties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87177" y="5399182"/>
            <a:ext cx="4435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System identification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is a process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of estimating states and parameters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of dynamical systems from limited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 of measurement under uncertainties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pic>
        <p:nvPicPr>
          <p:cNvPr id="1026" name="Picture 2" descr="Digital twin to go the distanc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1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69765872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42" y="4260212"/>
            <a:ext cx="3074370" cy="2164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9" y="4207221"/>
            <a:ext cx="2478786" cy="2414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7425" y="4260212"/>
            <a:ext cx="12121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Software: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AutoCAD</a:t>
            </a:r>
          </a:p>
          <a:p>
            <a:r>
              <a:rPr lang="en-US" b="1" dirty="0" smtClean="0"/>
              <a:t>CATIA</a:t>
            </a:r>
          </a:p>
          <a:p>
            <a:r>
              <a:rPr lang="en-US" b="1" dirty="0" smtClean="0"/>
              <a:t>Fusion 360</a:t>
            </a:r>
          </a:p>
          <a:p>
            <a:r>
              <a:rPr lang="en-US" b="1" dirty="0" err="1" smtClean="0"/>
              <a:t>Creo</a:t>
            </a:r>
            <a:endParaRPr lang="en-US" b="1" dirty="0" smtClean="0"/>
          </a:p>
          <a:p>
            <a:r>
              <a:rPr lang="en-US" b="1" dirty="0" err="1" smtClean="0"/>
              <a:t>OnShape</a:t>
            </a:r>
            <a:endParaRPr lang="en-US" b="1" dirty="0" smtClean="0"/>
          </a:p>
          <a:p>
            <a:r>
              <a:rPr lang="en-US" b="1" dirty="0" err="1" smtClean="0"/>
              <a:t>FreeCAD</a:t>
            </a:r>
            <a:endParaRPr lang="en-US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pic>
        <p:nvPicPr>
          <p:cNvPr id="15" name="Picture 2" descr="Digital twin to go the distanc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5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95275" y="4215479"/>
            <a:ext cx="4505325" cy="2518696"/>
          </a:xfrm>
          <a:prstGeom prst="round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2400" b="1" dirty="0" smtClean="0"/>
              <a:t>Computer</a:t>
            </a:r>
          </a:p>
          <a:p>
            <a:pPr algn="ctr"/>
            <a:endParaRPr lang="da-DK" sz="2400" b="1" dirty="0"/>
          </a:p>
          <a:p>
            <a:pPr algn="ctr"/>
            <a:endParaRPr lang="da-DK" sz="2400" b="1" dirty="0" smtClean="0"/>
          </a:p>
          <a:p>
            <a:pPr algn="ctr"/>
            <a:endParaRPr lang="da-DK" sz="2400" b="1" dirty="0"/>
          </a:p>
          <a:p>
            <a:pPr algn="ctr"/>
            <a:endParaRPr lang="da-DK" sz="2400" b="1" dirty="0" smtClean="0"/>
          </a:p>
          <a:p>
            <a:pPr algn="ctr"/>
            <a:endParaRPr lang="da-DK" sz="2400" b="1" dirty="0"/>
          </a:p>
          <a:p>
            <a:pPr algn="ctr"/>
            <a:endParaRPr lang="da-DK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53656248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82" y="4215479"/>
            <a:ext cx="4197818" cy="2364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91" y="4703061"/>
            <a:ext cx="1343059" cy="187718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981575" y="5286375"/>
            <a:ext cx="640029" cy="438150"/>
          </a:xfrm>
          <a:prstGeom prst="rightArrow">
            <a:avLst/>
          </a:prstGeom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Plus 13"/>
          <p:cNvSpPr/>
          <p:nvPr/>
        </p:nvSpPr>
        <p:spPr>
          <a:xfrm>
            <a:off x="2733675" y="5474827"/>
            <a:ext cx="438383" cy="440198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5" name="TextBox 14"/>
          <p:cNvSpPr txBox="1"/>
          <p:nvPr/>
        </p:nvSpPr>
        <p:spPr>
          <a:xfrm>
            <a:off x="10359886" y="4215479"/>
            <a:ext cx="13283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Software: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err="1" smtClean="0"/>
              <a:t>Matlab</a:t>
            </a:r>
            <a:endParaRPr lang="en-US" b="1" dirty="0" smtClean="0"/>
          </a:p>
          <a:p>
            <a:r>
              <a:rPr lang="en-US" b="1" dirty="0" smtClean="0"/>
              <a:t>Gazebo</a:t>
            </a:r>
          </a:p>
          <a:p>
            <a:r>
              <a:rPr lang="en-US" b="1" dirty="0" err="1" smtClean="0"/>
              <a:t>TeamCenter</a:t>
            </a:r>
            <a:endParaRPr lang="en-US" b="1" dirty="0" smtClean="0"/>
          </a:p>
          <a:p>
            <a:r>
              <a:rPr lang="en-US" b="1" dirty="0" err="1" smtClean="0"/>
              <a:t>VeroSim</a:t>
            </a:r>
            <a:endParaRPr lang="en-US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532175" y="4723310"/>
            <a:ext cx="2191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Mathematical Model</a:t>
            </a:r>
          </a:p>
          <a:p>
            <a:r>
              <a:rPr lang="en-US" b="1" dirty="0" smtClean="0"/>
              <a:t>System identification</a:t>
            </a:r>
          </a:p>
          <a:p>
            <a:r>
              <a:rPr lang="en-US" b="1" dirty="0" smtClean="0"/>
              <a:t>algorithm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5" y="5646639"/>
            <a:ext cx="2123575" cy="90158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pic>
        <p:nvPicPr>
          <p:cNvPr id="18" name="Picture 2" descr="Digital twin to go the distanc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2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26760603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86" y="5121658"/>
            <a:ext cx="2549398" cy="12928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42919" y="6377455"/>
            <a:ext cx="167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47080" y="420225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smtClean="0"/>
              <a:t>data</a:t>
            </a:r>
            <a:endParaRPr lang="da-DK" dirty="0"/>
          </a:p>
        </p:txBody>
      </p:sp>
      <p:sp>
        <p:nvSpPr>
          <p:cNvPr id="18" name="TextBox 17"/>
          <p:cNvSpPr txBox="1"/>
          <p:nvPr/>
        </p:nvSpPr>
        <p:spPr>
          <a:xfrm>
            <a:off x="5137857" y="4511631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</a:t>
            </a:r>
            <a:r>
              <a:rPr lang="da-DK" dirty="0" smtClean="0"/>
              <a:t>vent and actions</a:t>
            </a:r>
            <a:endParaRPr lang="da-DK" dirty="0"/>
          </a:p>
        </p:txBody>
      </p:sp>
      <p:sp>
        <p:nvSpPr>
          <p:cNvPr id="20" name="TextBox 19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03" y="4202250"/>
            <a:ext cx="1560086" cy="236786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410712" y="4544682"/>
            <a:ext cx="52120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408874" y="4862337"/>
            <a:ext cx="521208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6" y="4202251"/>
            <a:ext cx="1694324" cy="23681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pic>
        <p:nvPicPr>
          <p:cNvPr id="16" name="Picture 2" descr="Digital twin to go the distanc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Digital Twin?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13" y="1041233"/>
            <a:ext cx="3418974" cy="192602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32301743"/>
              </p:ext>
            </p:extLst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50" y="4241235"/>
            <a:ext cx="4115442" cy="23183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25064" y="1041233"/>
            <a:ext cx="26818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can be used for: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Predictive maintenance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Condition monitoring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4519" y="2925934"/>
            <a:ext cx="3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twin	Digital twin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1716" y="1041233"/>
            <a:ext cx="35787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digital twin is a digital replica of</a:t>
            </a:r>
          </a:p>
          <a:p>
            <a:r>
              <a:rPr lang="en-US" dirty="0" smtClean="0"/>
              <a:t>a living or non-living physical entity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Main characteristic: connectivity</a:t>
            </a:r>
          </a:p>
          <a:p>
            <a:r>
              <a:rPr lang="en-US" dirty="0"/>
              <a:t>(via the cloud, Bluetooth, </a:t>
            </a:r>
            <a:r>
              <a:rPr lang="en-US" dirty="0" err="1"/>
              <a:t>wifi</a:t>
            </a:r>
            <a:r>
              <a:rPr lang="en-US" dirty="0"/>
              <a:t>, etc…)</a:t>
            </a:r>
          </a:p>
          <a:p>
            <a:endParaRPr lang="en-US" dirty="0"/>
          </a:p>
        </p:txBody>
      </p:sp>
      <p:pic>
        <p:nvPicPr>
          <p:cNvPr id="10" name="Picture 2" descr="Digital twin to go the distanc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393" y="792328"/>
            <a:ext cx="1455165" cy="9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The emerging role of digital thread and digital twin – Consilia Vekto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293" y="1945908"/>
            <a:ext cx="2229265" cy="125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Introduction: What is Digital Twin?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Development of digital twin for mass-spring-damper system using system identification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6749" y="4195743"/>
            <a:ext cx="7083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+</a:t>
            </a:r>
            <a:r>
              <a:rPr lang="en-US" sz="2400" b="1" dirty="0" smtClean="0"/>
              <a:t> system identification </a:t>
            </a:r>
            <a:r>
              <a:rPr lang="en-US" sz="2400" b="1" dirty="0">
                <a:sym typeface="Wingdings" panose="05000000000000000000" pitchFamily="2" charset="2"/>
              </a:rPr>
              <a:t> “the engine” for digital </a:t>
            </a:r>
            <a:r>
              <a:rPr lang="en-US" sz="2400" b="1" dirty="0" smtClean="0">
                <a:sym typeface="Wingdings" panose="05000000000000000000" pitchFamily="2" charset="2"/>
              </a:rPr>
              <a:t>twin</a:t>
            </a:r>
          </a:p>
          <a:p>
            <a:r>
              <a:rPr lang="en-US" sz="2400" b="1" dirty="0" smtClean="0"/>
              <a:t>+ Commercial </a:t>
            </a:r>
            <a:r>
              <a:rPr lang="en-US" sz="2400" b="1" dirty="0"/>
              <a:t>Off The Shelf (COTS) </a:t>
            </a:r>
            <a:r>
              <a:rPr lang="en-US" sz="2400" b="1" dirty="0" smtClean="0"/>
              <a:t>Software</a:t>
            </a:r>
            <a:endParaRPr lang="en-US" sz="2400" b="1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609598" y="3344778"/>
          <a:ext cx="10744202" cy="657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03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12736</TotalTime>
  <Words>958</Words>
  <Application>Microsoft Office PowerPoint</Application>
  <PresentationFormat>Widescreen</PresentationFormat>
  <Paragraphs>337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Digital Twin of Mass-Spring-Damper System Using System Identification</vt:lpstr>
      <vt:lpstr>Outline</vt:lpstr>
      <vt:lpstr>What is Digital Twin?</vt:lpstr>
      <vt:lpstr>What is Digital Twin?</vt:lpstr>
      <vt:lpstr>What is Digital Twin?</vt:lpstr>
      <vt:lpstr>What is Digital Twin?</vt:lpstr>
      <vt:lpstr>What is Digital Twin?</vt:lpstr>
      <vt:lpstr>What is Digital Twin?</vt:lpstr>
      <vt:lpstr>Outline</vt:lpstr>
      <vt:lpstr>Mass-Spring-Damper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 of Mass-Spring-Damper System</dc:title>
  <dc:creator>Agus Hasan</dc:creator>
  <cp:lastModifiedBy>Agus Hasan</cp:lastModifiedBy>
  <cp:revision>127</cp:revision>
  <dcterms:created xsi:type="dcterms:W3CDTF">2020-09-18T08:38:14Z</dcterms:created>
  <dcterms:modified xsi:type="dcterms:W3CDTF">2020-09-28T20:17:16Z</dcterms:modified>
</cp:coreProperties>
</file>